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E8E9D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509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BAF00-9264-47E8-8C08-B7B9FB0CE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8DEDAA-493E-4748-8B4D-F505502D50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2BDDE1-5F0A-4A0C-AEC1-6507C5E37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0A7B47-0C26-465E-95E3-EDF154262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A401D6-81A0-4366-80C2-A6161A347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049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8A555E-F317-4F13-9BA3-15506C802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8EF908-17F7-49E3-9ACB-09ABEC2B72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1401C9-AA0B-46D4-8ED9-A2FDB2FE7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04900E-485D-42F2-984E-48812A8F4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CD0C0F-1BB4-4948-A533-9FF4DED53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676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BF0B143-0AC8-4CB4-BD23-509952002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F9ECFB-F25A-498F-B94D-B3A1C6879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29356C-CE16-4D58-A1AB-561057946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C829E8-6B98-483B-8BF1-C1A9D5973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6D92F5-F47F-4090-8957-60F1B2B20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770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063D35-B411-4BA9-99B4-A12CD7C63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8E977F-6C27-4E16-9E21-4B7205681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4DE95B-4585-4082-8C2F-37EF8E925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915FDC-DA6C-46BF-A542-61C1DE045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454BAA-4163-4252-B760-A5868F596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45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8E9DC8-B39C-46D9-A434-1BB3AC243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50B570-B963-4681-9CA9-AE9CD2560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7BB8B1-89C0-47E0-8DAB-22A699B74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894791-2B00-4B14-B002-72C41A9E3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09EF0D-30EE-4140-B31D-480E94044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707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8FC6F5-1B28-455C-AB44-E569906CB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38D0A-08D4-43B2-9F60-69FE7308AE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536D45-FAC6-4780-8A0A-96F852409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EE0EDD-F4D6-4371-90A0-C6D4154EF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86EC36-978F-4B94-B170-DD40C95B2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F268CE-30B9-48F3-ADA3-58E9D464F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56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564D34-AE21-4BC1-96D6-EF2B23A7B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ADCC24-57D3-49D4-9C47-F4302BCFB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B5D274-A929-4BAF-89A9-6654CBCDDB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4BD82D2-38F4-4E41-BE8A-AC04A8EFD0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731063-C4EF-4BA4-970E-24F9E285ED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9CCFF93-ABBF-4FA7-8DA3-C8CF98E74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B5C468-E24B-4F48-B77C-B32F37098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25D3BA2-BBE5-44FC-9FC7-C433046DF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854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3FB156-2860-4C5F-A0C6-0EF1B85C0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DDFA45-E2A1-40FC-B866-DDA587CAC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2DA80F4-9AFF-4A3C-B36A-551455175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58DCD8-53E1-4A88-ADC4-E1FEFD5CB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650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60D1B30-91DD-4B1E-8B27-0C67C0A36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26AD01-D54B-40E2-A2AC-5052399B4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4792FE-177B-42F1-A965-13F9F3058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23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3FE3F8-7A71-4D5B-805A-1514C0B03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2FC824-7D99-4493-BB0B-0E621B496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18B507-3A17-45CB-81AB-6AC532568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A47229-439E-457C-B18E-AF687421A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7254AD-82ED-403C-B5EB-F9DCB5C04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7BF658-EE98-406D-9E4A-AF43C9E8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5922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F21D9D-67B6-40FF-8E2B-EA8B75888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0435E5-AE0D-437F-9090-611D9E1F1F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213A28-BB26-4727-81AD-0801EDA81B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6B1B2C-1F79-44F6-8689-0CDB72ECD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CE1EAF-3F6F-4131-8800-30503E69A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6629AC-93A7-45C3-ADC6-170F59C67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092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A07FAC-870E-48D6-B090-B2C082A28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07B356-7A80-42C9-BE68-F8C956ACC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DFDE3B-BE87-4213-8E31-4D52E9E29B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6F868-0217-4F28-8361-DC04F07A027A}" type="datetimeFigureOut">
              <a:rPr lang="ko-KR" altLang="en-US" smtClean="0"/>
              <a:t>2020-04-08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8F6B73-B996-41A7-B45F-0BF0050779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B3D14E-EF9E-4856-8864-EA6252077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C3D55-5C3A-4008-804B-A8CE3E9C1B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612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793FA-3DAA-4814-9755-D3B9877463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65DBB2-84B1-46E8-8AFF-17AA4D6B1F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091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F88E503-FA23-4481-A05B-ABA3D26B5F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502" y="8399"/>
            <a:ext cx="8446253" cy="6757003"/>
          </a:xfrm>
          <a:prstGeom prst="rect">
            <a:avLst/>
          </a:prstGeom>
        </p:spPr>
      </p:pic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6C82C96E-614E-418A-9E6A-5A6A9D2AE589}"/>
              </a:ext>
            </a:extLst>
          </p:cNvPr>
          <p:cNvSpPr/>
          <p:nvPr/>
        </p:nvSpPr>
        <p:spPr>
          <a:xfrm>
            <a:off x="4236332" y="462987"/>
            <a:ext cx="45719" cy="1325563"/>
          </a:xfrm>
          <a:custGeom>
            <a:avLst/>
            <a:gdLst>
              <a:gd name="connsiteX0" fmla="*/ 752355 w 752355"/>
              <a:gd name="connsiteY0" fmla="*/ 0 h 3703899"/>
              <a:gd name="connsiteX1" fmla="*/ 671332 w 752355"/>
              <a:gd name="connsiteY1" fmla="*/ 1354238 h 3703899"/>
              <a:gd name="connsiteX2" fmla="*/ 370390 w 752355"/>
              <a:gd name="connsiteY2" fmla="*/ 2083443 h 3703899"/>
              <a:gd name="connsiteX3" fmla="*/ 601884 w 752355"/>
              <a:gd name="connsiteY3" fmla="*/ 1585732 h 3703899"/>
              <a:gd name="connsiteX4" fmla="*/ 219919 w 752355"/>
              <a:gd name="connsiteY4" fmla="*/ 2696902 h 3703899"/>
              <a:gd name="connsiteX5" fmla="*/ 0 w 752355"/>
              <a:gd name="connsiteY5" fmla="*/ 3703899 h 3703899"/>
              <a:gd name="connsiteX0" fmla="*/ 752355 w 752355"/>
              <a:gd name="connsiteY0" fmla="*/ 0 h 3703899"/>
              <a:gd name="connsiteX1" fmla="*/ 370390 w 752355"/>
              <a:gd name="connsiteY1" fmla="*/ 2083443 h 3703899"/>
              <a:gd name="connsiteX2" fmla="*/ 601884 w 752355"/>
              <a:gd name="connsiteY2" fmla="*/ 1585732 h 3703899"/>
              <a:gd name="connsiteX3" fmla="*/ 219919 w 752355"/>
              <a:gd name="connsiteY3" fmla="*/ 2696902 h 3703899"/>
              <a:gd name="connsiteX4" fmla="*/ 0 w 752355"/>
              <a:gd name="connsiteY4" fmla="*/ 3703899 h 3703899"/>
              <a:gd name="connsiteX0" fmla="*/ 752355 w 752355"/>
              <a:gd name="connsiteY0" fmla="*/ 0 h 3703899"/>
              <a:gd name="connsiteX1" fmla="*/ 370390 w 752355"/>
              <a:gd name="connsiteY1" fmla="*/ 2083443 h 3703899"/>
              <a:gd name="connsiteX2" fmla="*/ 219919 w 752355"/>
              <a:gd name="connsiteY2" fmla="*/ 2696902 h 3703899"/>
              <a:gd name="connsiteX3" fmla="*/ 0 w 752355"/>
              <a:gd name="connsiteY3" fmla="*/ 3703899 h 3703899"/>
              <a:gd name="connsiteX0" fmla="*/ 752355 w 778975"/>
              <a:gd name="connsiteY0" fmla="*/ 0 h 3703899"/>
              <a:gd name="connsiteX1" fmla="*/ 752355 w 778975"/>
              <a:gd name="connsiteY1" fmla="*/ 2083443 h 3703899"/>
              <a:gd name="connsiteX2" fmla="*/ 219919 w 778975"/>
              <a:gd name="connsiteY2" fmla="*/ 2696902 h 3703899"/>
              <a:gd name="connsiteX3" fmla="*/ 0 w 778975"/>
              <a:gd name="connsiteY3" fmla="*/ 3703899 h 3703899"/>
              <a:gd name="connsiteX0" fmla="*/ 752355 w 794072"/>
              <a:gd name="connsiteY0" fmla="*/ 0 h 3703899"/>
              <a:gd name="connsiteX1" fmla="*/ 752355 w 794072"/>
              <a:gd name="connsiteY1" fmla="*/ 2083443 h 3703899"/>
              <a:gd name="connsiteX2" fmla="*/ 0 w 794072"/>
              <a:gd name="connsiteY2" fmla="*/ 3703899 h 3703899"/>
              <a:gd name="connsiteX0" fmla="*/ 18937 w 60654"/>
              <a:gd name="connsiteY0" fmla="*/ 0 h 2083443"/>
              <a:gd name="connsiteX1" fmla="*/ 18937 w 60654"/>
              <a:gd name="connsiteY1" fmla="*/ 2083443 h 2083443"/>
              <a:gd name="connsiteX0" fmla="*/ 23150 w 45576"/>
              <a:gd name="connsiteY0" fmla="*/ 0 h 2225123"/>
              <a:gd name="connsiteX1" fmla="*/ 0 w 45576"/>
              <a:gd name="connsiteY1" fmla="*/ 2225123 h 2225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5576" h="2225123">
                <a:moveTo>
                  <a:pt x="23150" y="0"/>
                </a:moveTo>
                <a:cubicBezTo>
                  <a:pt x="-56426" y="434051"/>
                  <a:pt x="125392" y="1607807"/>
                  <a:pt x="0" y="222512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0D1831B7-FFAB-4581-821C-24B5630D6484}"/>
              </a:ext>
            </a:extLst>
          </p:cNvPr>
          <p:cNvSpPr/>
          <p:nvPr/>
        </p:nvSpPr>
        <p:spPr>
          <a:xfrm>
            <a:off x="4983156" y="497711"/>
            <a:ext cx="1730160" cy="1481560"/>
          </a:xfrm>
          <a:custGeom>
            <a:avLst/>
            <a:gdLst>
              <a:gd name="connsiteX0" fmla="*/ 109705 w 1730160"/>
              <a:gd name="connsiteY0" fmla="*/ 0 h 1481560"/>
              <a:gd name="connsiteX1" fmla="*/ 5533 w 1730160"/>
              <a:gd name="connsiteY1" fmla="*/ 902826 h 1481560"/>
              <a:gd name="connsiteX2" fmla="*/ 260176 w 1730160"/>
              <a:gd name="connsiteY2" fmla="*/ 1250066 h 1481560"/>
              <a:gd name="connsiteX3" fmla="*/ 873634 w 1730160"/>
              <a:gd name="connsiteY3" fmla="*/ 1365813 h 1481560"/>
              <a:gd name="connsiteX4" fmla="*/ 1730160 w 1730160"/>
              <a:gd name="connsiteY4" fmla="*/ 1481560 h 1481560"/>
              <a:gd name="connsiteX5" fmla="*/ 1730160 w 1730160"/>
              <a:gd name="connsiteY5" fmla="*/ 1481560 h 1481560"/>
              <a:gd name="connsiteX6" fmla="*/ 1730160 w 1730160"/>
              <a:gd name="connsiteY6" fmla="*/ 1481560 h 148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30160" h="1481560">
                <a:moveTo>
                  <a:pt x="109705" y="0"/>
                </a:moveTo>
                <a:cubicBezTo>
                  <a:pt x="45080" y="347241"/>
                  <a:pt x="-19545" y="694482"/>
                  <a:pt x="5533" y="902826"/>
                </a:cubicBezTo>
                <a:cubicBezTo>
                  <a:pt x="30611" y="1111170"/>
                  <a:pt x="115493" y="1172902"/>
                  <a:pt x="260176" y="1250066"/>
                </a:cubicBezTo>
                <a:cubicBezTo>
                  <a:pt x="404859" y="1327230"/>
                  <a:pt x="628637" y="1327231"/>
                  <a:pt x="873634" y="1365813"/>
                </a:cubicBezTo>
                <a:cubicBezTo>
                  <a:pt x="1118631" y="1404395"/>
                  <a:pt x="1730160" y="1481560"/>
                  <a:pt x="1730160" y="1481560"/>
                </a:cubicBezTo>
                <a:lnTo>
                  <a:pt x="1730160" y="1481560"/>
                </a:lnTo>
                <a:lnTo>
                  <a:pt x="1730160" y="148156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0A5CD61C-2C32-41C9-8247-B646653BF9E2}"/>
              </a:ext>
            </a:extLst>
          </p:cNvPr>
          <p:cNvSpPr/>
          <p:nvPr/>
        </p:nvSpPr>
        <p:spPr>
          <a:xfrm>
            <a:off x="3368233" y="3626521"/>
            <a:ext cx="266219" cy="971550"/>
          </a:xfrm>
          <a:custGeom>
            <a:avLst/>
            <a:gdLst>
              <a:gd name="connsiteX0" fmla="*/ 752355 w 752355"/>
              <a:gd name="connsiteY0" fmla="*/ 0 h 3703899"/>
              <a:gd name="connsiteX1" fmla="*/ 671332 w 752355"/>
              <a:gd name="connsiteY1" fmla="*/ 1354238 h 3703899"/>
              <a:gd name="connsiteX2" fmla="*/ 370390 w 752355"/>
              <a:gd name="connsiteY2" fmla="*/ 2083443 h 3703899"/>
              <a:gd name="connsiteX3" fmla="*/ 601884 w 752355"/>
              <a:gd name="connsiteY3" fmla="*/ 1585732 h 3703899"/>
              <a:gd name="connsiteX4" fmla="*/ 219919 w 752355"/>
              <a:gd name="connsiteY4" fmla="*/ 2696902 h 3703899"/>
              <a:gd name="connsiteX5" fmla="*/ 0 w 752355"/>
              <a:gd name="connsiteY5" fmla="*/ 3703899 h 3703899"/>
              <a:gd name="connsiteX0" fmla="*/ 752355 w 752355"/>
              <a:gd name="connsiteY0" fmla="*/ 0 h 3703899"/>
              <a:gd name="connsiteX1" fmla="*/ 370390 w 752355"/>
              <a:gd name="connsiteY1" fmla="*/ 2083443 h 3703899"/>
              <a:gd name="connsiteX2" fmla="*/ 601884 w 752355"/>
              <a:gd name="connsiteY2" fmla="*/ 1585732 h 3703899"/>
              <a:gd name="connsiteX3" fmla="*/ 219919 w 752355"/>
              <a:gd name="connsiteY3" fmla="*/ 2696902 h 3703899"/>
              <a:gd name="connsiteX4" fmla="*/ 0 w 752355"/>
              <a:gd name="connsiteY4" fmla="*/ 3703899 h 3703899"/>
              <a:gd name="connsiteX0" fmla="*/ 752355 w 752355"/>
              <a:gd name="connsiteY0" fmla="*/ 0 h 3703899"/>
              <a:gd name="connsiteX1" fmla="*/ 370390 w 752355"/>
              <a:gd name="connsiteY1" fmla="*/ 2083443 h 3703899"/>
              <a:gd name="connsiteX2" fmla="*/ 219919 w 752355"/>
              <a:gd name="connsiteY2" fmla="*/ 2696902 h 3703899"/>
              <a:gd name="connsiteX3" fmla="*/ 0 w 752355"/>
              <a:gd name="connsiteY3" fmla="*/ 3703899 h 3703899"/>
              <a:gd name="connsiteX0" fmla="*/ 752355 w 778975"/>
              <a:gd name="connsiteY0" fmla="*/ 0 h 3703899"/>
              <a:gd name="connsiteX1" fmla="*/ 752355 w 778975"/>
              <a:gd name="connsiteY1" fmla="*/ 2083443 h 3703899"/>
              <a:gd name="connsiteX2" fmla="*/ 219919 w 778975"/>
              <a:gd name="connsiteY2" fmla="*/ 2696902 h 3703899"/>
              <a:gd name="connsiteX3" fmla="*/ 0 w 778975"/>
              <a:gd name="connsiteY3" fmla="*/ 3703899 h 3703899"/>
              <a:gd name="connsiteX0" fmla="*/ 752355 w 794072"/>
              <a:gd name="connsiteY0" fmla="*/ 0 h 3703899"/>
              <a:gd name="connsiteX1" fmla="*/ 752355 w 794072"/>
              <a:gd name="connsiteY1" fmla="*/ 2083443 h 3703899"/>
              <a:gd name="connsiteX2" fmla="*/ 0 w 794072"/>
              <a:gd name="connsiteY2" fmla="*/ 3703899 h 3703899"/>
              <a:gd name="connsiteX0" fmla="*/ 18937 w 60654"/>
              <a:gd name="connsiteY0" fmla="*/ 0 h 2083443"/>
              <a:gd name="connsiteX1" fmla="*/ 18937 w 60654"/>
              <a:gd name="connsiteY1" fmla="*/ 2083443 h 2083443"/>
              <a:gd name="connsiteX0" fmla="*/ 23150 w 45576"/>
              <a:gd name="connsiteY0" fmla="*/ 0 h 2225123"/>
              <a:gd name="connsiteX1" fmla="*/ 0 w 45576"/>
              <a:gd name="connsiteY1" fmla="*/ 2225123 h 2225123"/>
              <a:gd name="connsiteX0" fmla="*/ 185196 w 185196"/>
              <a:gd name="connsiteY0" fmla="*/ 0 h 1678645"/>
              <a:gd name="connsiteX1" fmla="*/ 0 w 185196"/>
              <a:gd name="connsiteY1" fmla="*/ 1678645 h 1678645"/>
              <a:gd name="connsiteX0" fmla="*/ 266219 w 266219"/>
              <a:gd name="connsiteY0" fmla="*/ 0 h 1698885"/>
              <a:gd name="connsiteX1" fmla="*/ 0 w 266219"/>
              <a:gd name="connsiteY1" fmla="*/ 1698885 h 1698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6219" h="1698885">
                <a:moveTo>
                  <a:pt x="266219" y="0"/>
                </a:moveTo>
                <a:cubicBezTo>
                  <a:pt x="186643" y="434051"/>
                  <a:pt x="125392" y="1081569"/>
                  <a:pt x="0" y="1698885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4F68AE2D-34C8-4ECC-B33E-572AA9C88EF0}"/>
              </a:ext>
            </a:extLst>
          </p:cNvPr>
          <p:cNvSpPr/>
          <p:nvPr/>
        </p:nvSpPr>
        <p:spPr>
          <a:xfrm>
            <a:off x="6713316" y="3677759"/>
            <a:ext cx="2227007" cy="1840623"/>
          </a:xfrm>
          <a:prstGeom prst="borderCallout2">
            <a:avLst>
              <a:gd name="adj1" fmla="val 18750"/>
              <a:gd name="adj2" fmla="val -8333"/>
              <a:gd name="adj3" fmla="val 18058"/>
              <a:gd name="adj4" fmla="val -31109"/>
              <a:gd name="adj5" fmla="val -62900"/>
              <a:gd name="adj6" fmla="val -125484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곰이 이동하는 구간에 담장을 제거하여 관통하지 않게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9" name="설명선: 굽은 선 8">
            <a:extLst>
              <a:ext uri="{FF2B5EF4-FFF2-40B4-BE49-F238E27FC236}">
                <a16:creationId xmlns:a16="http://schemas.microsoft.com/office/drawing/2014/main" id="{6ECA8B84-7642-41E7-BF37-B3C0043AB5EF}"/>
              </a:ext>
            </a:extLst>
          </p:cNvPr>
          <p:cNvSpPr/>
          <p:nvPr/>
        </p:nvSpPr>
        <p:spPr>
          <a:xfrm>
            <a:off x="7818804" y="462987"/>
            <a:ext cx="2227007" cy="1050609"/>
          </a:xfrm>
          <a:prstGeom prst="borderCallout2">
            <a:avLst>
              <a:gd name="adj1" fmla="val 18750"/>
              <a:gd name="adj2" fmla="val -8333"/>
              <a:gd name="adj3" fmla="val 15855"/>
              <a:gd name="adj4" fmla="val -75287"/>
              <a:gd name="adj5" fmla="val 71440"/>
              <a:gd name="adj6" fmla="val -116129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곰이 이동하는  구간에 추가로 담장을 설치한다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7E62404-7570-470F-B926-32ADB86F77CF}"/>
              </a:ext>
            </a:extLst>
          </p:cNvPr>
          <p:cNvSpPr/>
          <p:nvPr/>
        </p:nvSpPr>
        <p:spPr>
          <a:xfrm>
            <a:off x="3171463" y="1648034"/>
            <a:ext cx="1261641" cy="1935833"/>
          </a:xfrm>
          <a:prstGeom prst="ellipse">
            <a:avLst/>
          </a:prstGeom>
          <a:solidFill>
            <a:srgbClr val="4472C4">
              <a:alpha val="3882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9420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AAB85-2975-4AD2-8586-D672DCBFB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66148"/>
          </a:xfrm>
        </p:spPr>
        <p:txBody>
          <a:bodyPr>
            <a:noAutofit/>
          </a:bodyPr>
          <a:lstStyle/>
          <a:p>
            <a:r>
              <a:rPr lang="ko-KR" altLang="en-US" sz="2400" dirty="0"/>
              <a:t>툰드라레벨</a:t>
            </a:r>
            <a:r>
              <a:rPr lang="en-US" altLang="ko-KR" sz="2400" dirty="0"/>
              <a:t>_</a:t>
            </a:r>
            <a:r>
              <a:rPr lang="ko-KR" altLang="en-US" sz="2400" dirty="0"/>
              <a:t>스테이지</a:t>
            </a:r>
            <a:r>
              <a:rPr lang="en-US" altLang="ko-KR" sz="2400" dirty="0"/>
              <a:t>2_spot2, 3 </a:t>
            </a:r>
            <a:r>
              <a:rPr lang="ko-KR" altLang="en-US" sz="2400" dirty="0"/>
              <a:t>수정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9008A2E-F028-4829-A512-F30920F741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831274"/>
            <a:ext cx="8711045" cy="574945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4445E95-0AAC-4B8B-B502-6BB8419969FB}"/>
              </a:ext>
            </a:extLst>
          </p:cNvPr>
          <p:cNvSpPr/>
          <p:nvPr/>
        </p:nvSpPr>
        <p:spPr>
          <a:xfrm>
            <a:off x="3605645" y="5143499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94F2583-E195-47D7-9FF4-1ED69E4DBC70}"/>
              </a:ext>
            </a:extLst>
          </p:cNvPr>
          <p:cNvSpPr/>
          <p:nvPr/>
        </p:nvSpPr>
        <p:spPr>
          <a:xfrm>
            <a:off x="2502285" y="4446224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1E5EED-E906-40C5-9C33-EC6A3648391A}"/>
              </a:ext>
            </a:extLst>
          </p:cNvPr>
          <p:cNvSpPr/>
          <p:nvPr/>
        </p:nvSpPr>
        <p:spPr>
          <a:xfrm>
            <a:off x="2154383" y="3596897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2BDB387-4185-4955-B19D-6C61D50C05A3}"/>
              </a:ext>
            </a:extLst>
          </p:cNvPr>
          <p:cNvSpPr/>
          <p:nvPr/>
        </p:nvSpPr>
        <p:spPr>
          <a:xfrm>
            <a:off x="1965616" y="3145614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1237B4E-6F57-42EB-B787-98B685EB2BBC}"/>
              </a:ext>
            </a:extLst>
          </p:cNvPr>
          <p:cNvSpPr/>
          <p:nvPr/>
        </p:nvSpPr>
        <p:spPr>
          <a:xfrm>
            <a:off x="2871162" y="2100293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F42C593-A97E-4B74-9442-CBA948B0BBCB}"/>
              </a:ext>
            </a:extLst>
          </p:cNvPr>
          <p:cNvSpPr/>
          <p:nvPr/>
        </p:nvSpPr>
        <p:spPr>
          <a:xfrm>
            <a:off x="3198477" y="2209397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68E8062-2703-4AF3-858D-84EE6267382A}"/>
              </a:ext>
            </a:extLst>
          </p:cNvPr>
          <p:cNvSpPr/>
          <p:nvPr/>
        </p:nvSpPr>
        <p:spPr>
          <a:xfrm>
            <a:off x="3040495" y="2566441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BDC874-C926-45B2-9780-F3909C73F888}"/>
              </a:ext>
            </a:extLst>
          </p:cNvPr>
          <p:cNvSpPr/>
          <p:nvPr/>
        </p:nvSpPr>
        <p:spPr>
          <a:xfrm>
            <a:off x="2931390" y="4664433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EDA75D-A5E6-4FDF-84D7-745163FDA0AB}"/>
              </a:ext>
            </a:extLst>
          </p:cNvPr>
          <p:cNvSpPr/>
          <p:nvPr/>
        </p:nvSpPr>
        <p:spPr>
          <a:xfrm>
            <a:off x="4272204" y="4353249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BD31BD-CD15-448E-81DE-B388242E3D07}"/>
              </a:ext>
            </a:extLst>
          </p:cNvPr>
          <p:cNvSpPr/>
          <p:nvPr/>
        </p:nvSpPr>
        <p:spPr>
          <a:xfrm>
            <a:off x="5084616" y="4316338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181FA7B-7B64-405E-9757-B85E884660FF}"/>
              </a:ext>
            </a:extLst>
          </p:cNvPr>
          <p:cNvSpPr/>
          <p:nvPr/>
        </p:nvSpPr>
        <p:spPr>
          <a:xfrm>
            <a:off x="4699961" y="4578791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F7B269E-836E-4829-83CA-8976744B771A}"/>
              </a:ext>
            </a:extLst>
          </p:cNvPr>
          <p:cNvSpPr/>
          <p:nvPr/>
        </p:nvSpPr>
        <p:spPr>
          <a:xfrm>
            <a:off x="5328611" y="3942265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7AB1301-5553-420D-AF4C-4E527B6F3B7D}"/>
              </a:ext>
            </a:extLst>
          </p:cNvPr>
          <p:cNvSpPr/>
          <p:nvPr/>
        </p:nvSpPr>
        <p:spPr>
          <a:xfrm>
            <a:off x="4269893" y="2427606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23780EA-DF03-4ACD-B7A8-35E8230ABCE2}"/>
              </a:ext>
            </a:extLst>
          </p:cNvPr>
          <p:cNvSpPr/>
          <p:nvPr/>
        </p:nvSpPr>
        <p:spPr>
          <a:xfrm>
            <a:off x="4383617" y="2063515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61D670B-3C13-4F19-B12B-B588750AC84F}"/>
              </a:ext>
            </a:extLst>
          </p:cNvPr>
          <p:cNvSpPr/>
          <p:nvPr/>
        </p:nvSpPr>
        <p:spPr>
          <a:xfrm>
            <a:off x="4088726" y="2151579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3E9141B-1A28-4438-A718-EE63FCD39F2A}"/>
              </a:ext>
            </a:extLst>
          </p:cNvPr>
          <p:cNvSpPr/>
          <p:nvPr/>
        </p:nvSpPr>
        <p:spPr>
          <a:xfrm>
            <a:off x="4160788" y="1847045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4623A1D-215E-4A51-BD0A-CD19DE60823C}"/>
              </a:ext>
            </a:extLst>
          </p:cNvPr>
          <p:cNvSpPr/>
          <p:nvPr/>
        </p:nvSpPr>
        <p:spPr>
          <a:xfrm>
            <a:off x="4487328" y="1761711"/>
            <a:ext cx="218209" cy="218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설명선: 굽은 선 23">
            <a:extLst>
              <a:ext uri="{FF2B5EF4-FFF2-40B4-BE49-F238E27FC236}">
                <a16:creationId xmlns:a16="http://schemas.microsoft.com/office/drawing/2014/main" id="{1A1477BB-D3F8-466E-8018-F5657F6EBB37}"/>
              </a:ext>
            </a:extLst>
          </p:cNvPr>
          <p:cNvSpPr/>
          <p:nvPr/>
        </p:nvSpPr>
        <p:spPr>
          <a:xfrm>
            <a:off x="5084616" y="1136436"/>
            <a:ext cx="869375" cy="492400"/>
          </a:xfrm>
          <a:prstGeom prst="borderCallout2">
            <a:avLst/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홀</a:t>
            </a:r>
          </a:p>
        </p:txBody>
      </p:sp>
      <p:sp>
        <p:nvSpPr>
          <p:cNvPr id="25" name="설명선: 굽은 선 24">
            <a:extLst>
              <a:ext uri="{FF2B5EF4-FFF2-40B4-BE49-F238E27FC236}">
                <a16:creationId xmlns:a16="http://schemas.microsoft.com/office/drawing/2014/main" id="{BABA90B7-9A31-41A4-B136-A5F2FC9C3D62}"/>
              </a:ext>
            </a:extLst>
          </p:cNvPr>
          <p:cNvSpPr/>
          <p:nvPr/>
        </p:nvSpPr>
        <p:spPr>
          <a:xfrm>
            <a:off x="2263487" y="1047929"/>
            <a:ext cx="972897" cy="551034"/>
          </a:xfrm>
          <a:prstGeom prst="borderCallout2">
            <a:avLst>
              <a:gd name="adj1" fmla="val 21480"/>
              <a:gd name="adj2" fmla="val 107621"/>
              <a:gd name="adj3" fmla="val 21480"/>
              <a:gd name="adj4" fmla="val 121705"/>
              <a:gd name="adj5" fmla="val 66095"/>
              <a:gd name="adj6" fmla="val 154321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블록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FD2755D-9D31-4E22-A8B7-F4565343D090}"/>
              </a:ext>
            </a:extLst>
          </p:cNvPr>
          <p:cNvSpPr/>
          <p:nvPr/>
        </p:nvSpPr>
        <p:spPr>
          <a:xfrm>
            <a:off x="3761413" y="1436427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BA98E84-C976-45BD-816B-A8FBDF010878}"/>
              </a:ext>
            </a:extLst>
          </p:cNvPr>
          <p:cNvSpPr/>
          <p:nvPr/>
        </p:nvSpPr>
        <p:spPr>
          <a:xfrm>
            <a:off x="4030901" y="1165500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EDC7565-0CD0-4B4D-B926-1AFA34FADF07}"/>
              </a:ext>
            </a:extLst>
          </p:cNvPr>
          <p:cNvSpPr/>
          <p:nvPr/>
        </p:nvSpPr>
        <p:spPr>
          <a:xfrm>
            <a:off x="4383617" y="1218218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6E068ED-8409-4B88-9622-77FDB2CADD61}"/>
              </a:ext>
            </a:extLst>
          </p:cNvPr>
          <p:cNvSpPr/>
          <p:nvPr/>
        </p:nvSpPr>
        <p:spPr>
          <a:xfrm>
            <a:off x="2323907" y="1770234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BE91A76-D36C-418D-99FC-9E62A026AEB8}"/>
              </a:ext>
            </a:extLst>
          </p:cNvPr>
          <p:cNvSpPr/>
          <p:nvPr/>
        </p:nvSpPr>
        <p:spPr>
          <a:xfrm>
            <a:off x="2005830" y="2100293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3257787-1065-47A0-A60D-8014094B5BBC}"/>
              </a:ext>
            </a:extLst>
          </p:cNvPr>
          <p:cNvSpPr/>
          <p:nvPr/>
        </p:nvSpPr>
        <p:spPr>
          <a:xfrm>
            <a:off x="2919173" y="1695949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6ADA3BA-4EC8-4235-AF30-AD243BE05917}"/>
              </a:ext>
            </a:extLst>
          </p:cNvPr>
          <p:cNvSpPr/>
          <p:nvPr/>
        </p:nvSpPr>
        <p:spPr>
          <a:xfrm>
            <a:off x="4948574" y="1576327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2F2F5E0-3C34-4A0F-9253-AB6721773DA2}"/>
              </a:ext>
            </a:extLst>
          </p:cNvPr>
          <p:cNvSpPr/>
          <p:nvPr/>
        </p:nvSpPr>
        <p:spPr>
          <a:xfrm>
            <a:off x="4809066" y="2151579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AC7047B-501E-4E5B-BF47-74C0B16FD924}"/>
              </a:ext>
            </a:extLst>
          </p:cNvPr>
          <p:cNvSpPr/>
          <p:nvPr/>
        </p:nvSpPr>
        <p:spPr>
          <a:xfrm>
            <a:off x="4730365" y="2566441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8B1CACC-B621-4414-960A-5B93F5BC5B79}"/>
              </a:ext>
            </a:extLst>
          </p:cNvPr>
          <p:cNvSpPr/>
          <p:nvPr/>
        </p:nvSpPr>
        <p:spPr>
          <a:xfrm>
            <a:off x="1875370" y="4098129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F674CBF-1D7C-40AF-8991-707EC289D89C}"/>
              </a:ext>
            </a:extLst>
          </p:cNvPr>
          <p:cNvSpPr/>
          <p:nvPr/>
        </p:nvSpPr>
        <p:spPr>
          <a:xfrm>
            <a:off x="1689293" y="3724056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98BA20C-5A09-48A9-ADAE-0D5753AC51A1}"/>
              </a:ext>
            </a:extLst>
          </p:cNvPr>
          <p:cNvSpPr/>
          <p:nvPr/>
        </p:nvSpPr>
        <p:spPr>
          <a:xfrm>
            <a:off x="3870327" y="5446466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D6B7DE5-34A8-47E3-9A6F-EA4BBFBEDEE5}"/>
              </a:ext>
            </a:extLst>
          </p:cNvPr>
          <p:cNvSpPr/>
          <p:nvPr/>
        </p:nvSpPr>
        <p:spPr>
          <a:xfrm>
            <a:off x="2730881" y="5005738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8A52473-CD3A-4FDB-A3FC-484F7C9C948F}"/>
              </a:ext>
            </a:extLst>
          </p:cNvPr>
          <p:cNvSpPr/>
          <p:nvPr/>
        </p:nvSpPr>
        <p:spPr>
          <a:xfrm>
            <a:off x="2810068" y="4139509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5D2B70D-7A5D-4C56-B3AD-B384A5857455}"/>
              </a:ext>
            </a:extLst>
          </p:cNvPr>
          <p:cNvSpPr/>
          <p:nvPr/>
        </p:nvSpPr>
        <p:spPr>
          <a:xfrm>
            <a:off x="4197831" y="3441890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7BB25DD-314E-49DE-970B-C9C0CC5912C8}"/>
              </a:ext>
            </a:extLst>
          </p:cNvPr>
          <p:cNvSpPr/>
          <p:nvPr/>
        </p:nvSpPr>
        <p:spPr>
          <a:xfrm>
            <a:off x="4574888" y="3615437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54AC791-35CA-441E-AEBE-E3E1B64BB4F3}"/>
              </a:ext>
            </a:extLst>
          </p:cNvPr>
          <p:cNvSpPr/>
          <p:nvPr/>
        </p:nvSpPr>
        <p:spPr>
          <a:xfrm>
            <a:off x="5953991" y="4030405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A41F5326-91AC-42C8-9938-59D807E333D5}"/>
              </a:ext>
            </a:extLst>
          </p:cNvPr>
          <p:cNvSpPr/>
          <p:nvPr/>
        </p:nvSpPr>
        <p:spPr>
          <a:xfrm>
            <a:off x="5735782" y="4773537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8F28962-14B5-4291-89DE-145EB185E0BA}"/>
              </a:ext>
            </a:extLst>
          </p:cNvPr>
          <p:cNvSpPr/>
          <p:nvPr/>
        </p:nvSpPr>
        <p:spPr>
          <a:xfrm>
            <a:off x="5378928" y="4925290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0D9EFD0-B2B0-49F8-95D6-8B1AF44BDFE3}"/>
              </a:ext>
            </a:extLst>
          </p:cNvPr>
          <p:cNvSpPr/>
          <p:nvPr/>
        </p:nvSpPr>
        <p:spPr>
          <a:xfrm>
            <a:off x="3882349" y="4485968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B9F2B441-1DF2-4DA1-A3CA-B2FE1A3A6D56}"/>
              </a:ext>
            </a:extLst>
          </p:cNvPr>
          <p:cNvSpPr/>
          <p:nvPr/>
        </p:nvSpPr>
        <p:spPr>
          <a:xfrm>
            <a:off x="2709429" y="3079968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6689036-7BAD-440F-9EFC-DBEFF6B33962}"/>
              </a:ext>
            </a:extLst>
          </p:cNvPr>
          <p:cNvSpPr/>
          <p:nvPr/>
        </p:nvSpPr>
        <p:spPr>
          <a:xfrm>
            <a:off x="2884824" y="3401944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DFAF733B-EA0E-41E9-99FC-4755A037CDA5}"/>
              </a:ext>
            </a:extLst>
          </p:cNvPr>
          <p:cNvSpPr/>
          <p:nvPr/>
        </p:nvSpPr>
        <p:spPr>
          <a:xfrm>
            <a:off x="3777766" y="2682353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D15AC97F-DA67-49ED-B6B6-52410EECD8DF}"/>
              </a:ext>
            </a:extLst>
          </p:cNvPr>
          <p:cNvSpPr/>
          <p:nvPr/>
        </p:nvSpPr>
        <p:spPr>
          <a:xfrm>
            <a:off x="1528472" y="2970863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육각형 51">
            <a:extLst>
              <a:ext uri="{FF2B5EF4-FFF2-40B4-BE49-F238E27FC236}">
                <a16:creationId xmlns:a16="http://schemas.microsoft.com/office/drawing/2014/main" id="{50512F72-2A9D-4998-BCD0-2E19062F7CED}"/>
              </a:ext>
            </a:extLst>
          </p:cNvPr>
          <p:cNvSpPr/>
          <p:nvPr/>
        </p:nvSpPr>
        <p:spPr>
          <a:xfrm rot="4436909">
            <a:off x="6696529" y="2353929"/>
            <a:ext cx="784275" cy="234060"/>
          </a:xfrm>
          <a:prstGeom prst="hex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0BEFE9B6-BAB4-4613-AFD8-A88F9A7ADF01}"/>
              </a:ext>
            </a:extLst>
          </p:cNvPr>
          <p:cNvSpPr/>
          <p:nvPr/>
        </p:nvSpPr>
        <p:spPr>
          <a:xfrm>
            <a:off x="6566661" y="1652606"/>
            <a:ext cx="218209" cy="218209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설명선: 굽은 선 54">
            <a:extLst>
              <a:ext uri="{FF2B5EF4-FFF2-40B4-BE49-F238E27FC236}">
                <a16:creationId xmlns:a16="http://schemas.microsoft.com/office/drawing/2014/main" id="{8ABCC8F2-4D8F-49EA-9017-A736D20C1E22}"/>
              </a:ext>
            </a:extLst>
          </p:cNvPr>
          <p:cNvSpPr/>
          <p:nvPr/>
        </p:nvSpPr>
        <p:spPr>
          <a:xfrm>
            <a:off x="7128738" y="1034848"/>
            <a:ext cx="869375" cy="492400"/>
          </a:xfrm>
          <a:prstGeom prst="borderCallout2">
            <a:avLst/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폭탄</a:t>
            </a:r>
            <a:endParaRPr lang="ko-KR" altLang="en-US" dirty="0"/>
          </a:p>
        </p:txBody>
      </p:sp>
      <p:sp>
        <p:nvSpPr>
          <p:cNvPr id="56" name="설명선: 굽은 선 55">
            <a:extLst>
              <a:ext uri="{FF2B5EF4-FFF2-40B4-BE49-F238E27FC236}">
                <a16:creationId xmlns:a16="http://schemas.microsoft.com/office/drawing/2014/main" id="{F49E4188-B80A-4919-A986-F64735A58815}"/>
              </a:ext>
            </a:extLst>
          </p:cNvPr>
          <p:cNvSpPr/>
          <p:nvPr/>
        </p:nvSpPr>
        <p:spPr>
          <a:xfrm>
            <a:off x="9990080" y="2500893"/>
            <a:ext cx="1914621" cy="862929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30138"/>
              <a:gd name="adj5" fmla="val -39438"/>
              <a:gd name="adj6" fmla="val -51991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여러 번 파괴해야 하는 곳</a:t>
            </a:r>
          </a:p>
        </p:txBody>
      </p:sp>
      <p:sp>
        <p:nvSpPr>
          <p:cNvPr id="59" name="설명선: 굽은 선 58">
            <a:extLst>
              <a:ext uri="{FF2B5EF4-FFF2-40B4-BE49-F238E27FC236}">
                <a16:creationId xmlns:a16="http://schemas.microsoft.com/office/drawing/2014/main" id="{C3DD4F2F-0A70-433E-BFDA-E01E688E2A66}"/>
              </a:ext>
            </a:extLst>
          </p:cNvPr>
          <p:cNvSpPr/>
          <p:nvPr/>
        </p:nvSpPr>
        <p:spPr>
          <a:xfrm>
            <a:off x="7900840" y="3441890"/>
            <a:ext cx="1914621" cy="1840623"/>
          </a:xfrm>
          <a:prstGeom prst="borderCallout2">
            <a:avLst>
              <a:gd name="adj1" fmla="val 18750"/>
              <a:gd name="adj2" fmla="val -8333"/>
              <a:gd name="adj3" fmla="val 19315"/>
              <a:gd name="adj4" fmla="val -28510"/>
              <a:gd name="adj5" fmla="val -28942"/>
              <a:gd name="adj6" fmla="val -40594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튜토리얼 효과</a:t>
            </a:r>
            <a:endParaRPr lang="en-US" altLang="ko-KR" dirty="0"/>
          </a:p>
          <a:p>
            <a:pPr algn="ctr"/>
            <a:r>
              <a:rPr lang="ko-KR" altLang="en-US" dirty="0"/>
              <a:t>처음 사용을 위해 길막하고 있는 오브젝트를 파괴한다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3D1E3861-99DC-4059-A357-266E4581542C}"/>
              </a:ext>
            </a:extLst>
          </p:cNvPr>
          <p:cNvSpPr/>
          <p:nvPr/>
        </p:nvSpPr>
        <p:spPr>
          <a:xfrm>
            <a:off x="8067867" y="2804831"/>
            <a:ext cx="218209" cy="218209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설명선: 굽은 선 60">
            <a:extLst>
              <a:ext uri="{FF2B5EF4-FFF2-40B4-BE49-F238E27FC236}">
                <a16:creationId xmlns:a16="http://schemas.microsoft.com/office/drawing/2014/main" id="{C0B23BB7-82C9-4089-BF8B-EE222634CB0D}"/>
              </a:ext>
            </a:extLst>
          </p:cNvPr>
          <p:cNvSpPr/>
          <p:nvPr/>
        </p:nvSpPr>
        <p:spPr>
          <a:xfrm>
            <a:off x="8741636" y="2923710"/>
            <a:ext cx="869375" cy="4924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8336"/>
              <a:gd name="adj6" fmla="val -45472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폭탄</a:t>
            </a:r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7AD59B07-2E14-4195-BD57-1D00BF321C1E}"/>
              </a:ext>
            </a:extLst>
          </p:cNvPr>
          <p:cNvSpPr/>
          <p:nvPr/>
        </p:nvSpPr>
        <p:spPr>
          <a:xfrm>
            <a:off x="6302083" y="2900562"/>
            <a:ext cx="218209" cy="218209"/>
          </a:xfrm>
          <a:prstGeom prst="rect">
            <a:avLst/>
          </a:prstGeom>
          <a:solidFill>
            <a:srgbClr val="E8E9D8"/>
          </a:solidFill>
          <a:ln>
            <a:noFill/>
          </a:ln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3CCA2A2E-A643-4922-8913-9D2673D94C51}"/>
              </a:ext>
            </a:extLst>
          </p:cNvPr>
          <p:cNvSpPr/>
          <p:nvPr/>
        </p:nvSpPr>
        <p:spPr>
          <a:xfrm>
            <a:off x="5780912" y="3093430"/>
            <a:ext cx="315088" cy="308514"/>
          </a:xfrm>
          <a:prstGeom prst="rect">
            <a:avLst/>
          </a:prstGeom>
          <a:solidFill>
            <a:srgbClr val="E8E9D8"/>
          </a:solidFill>
          <a:ln>
            <a:noFill/>
          </a:ln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1B9C466B-4476-4896-9085-BC311EE214F3}"/>
              </a:ext>
            </a:extLst>
          </p:cNvPr>
          <p:cNvSpPr/>
          <p:nvPr/>
        </p:nvSpPr>
        <p:spPr>
          <a:xfrm>
            <a:off x="5376598" y="2741859"/>
            <a:ext cx="315088" cy="308514"/>
          </a:xfrm>
          <a:prstGeom prst="rect">
            <a:avLst/>
          </a:prstGeom>
          <a:solidFill>
            <a:srgbClr val="E8E9D8"/>
          </a:solidFill>
          <a:ln>
            <a:noFill/>
          </a:ln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F79F612B-A240-4DEC-ACA8-BDFD12354CE5}"/>
              </a:ext>
            </a:extLst>
          </p:cNvPr>
          <p:cNvSpPr/>
          <p:nvPr/>
        </p:nvSpPr>
        <p:spPr>
          <a:xfrm>
            <a:off x="5578238" y="3662946"/>
            <a:ext cx="315088" cy="308514"/>
          </a:xfrm>
          <a:prstGeom prst="rect">
            <a:avLst/>
          </a:prstGeom>
          <a:solidFill>
            <a:srgbClr val="E8E9D8"/>
          </a:solidFill>
          <a:ln>
            <a:noFill/>
          </a:ln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F3E8993F-FE15-48A1-B5A5-2CEAD18E3DCB}"/>
              </a:ext>
            </a:extLst>
          </p:cNvPr>
          <p:cNvSpPr/>
          <p:nvPr/>
        </p:nvSpPr>
        <p:spPr>
          <a:xfrm>
            <a:off x="4941626" y="3287633"/>
            <a:ext cx="315088" cy="308514"/>
          </a:xfrm>
          <a:prstGeom prst="rect">
            <a:avLst/>
          </a:prstGeom>
          <a:solidFill>
            <a:srgbClr val="E8E9D8"/>
          </a:solidFill>
          <a:ln>
            <a:noFill/>
          </a:ln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5C5BC64D-BA10-484A-A927-24994C99A403}"/>
              </a:ext>
            </a:extLst>
          </p:cNvPr>
          <p:cNvSpPr/>
          <p:nvPr/>
        </p:nvSpPr>
        <p:spPr>
          <a:xfrm>
            <a:off x="2067597" y="1917632"/>
            <a:ext cx="4260468" cy="3794948"/>
          </a:xfrm>
          <a:custGeom>
            <a:avLst/>
            <a:gdLst>
              <a:gd name="connsiteX0" fmla="*/ 3985891 w 3985891"/>
              <a:gd name="connsiteY0" fmla="*/ 3714829 h 3714829"/>
              <a:gd name="connsiteX1" fmla="*/ 1190736 w 3985891"/>
              <a:gd name="connsiteY1" fmla="*/ 3184893 h 3714829"/>
              <a:gd name="connsiteX2" fmla="*/ 120473 w 3985891"/>
              <a:gd name="connsiteY2" fmla="*/ 2073065 h 3714829"/>
              <a:gd name="connsiteX3" fmla="*/ 110082 w 3985891"/>
              <a:gd name="connsiteY3" fmla="*/ 597556 h 3714829"/>
              <a:gd name="connsiteX4" fmla="*/ 879009 w 3985891"/>
              <a:gd name="connsiteY4" fmla="*/ 26056 h 3714829"/>
              <a:gd name="connsiteX5" fmla="*/ 1616764 w 3985891"/>
              <a:gd name="connsiteY5" fmla="*/ 1356093 h 3714829"/>
              <a:gd name="connsiteX6" fmla="*/ 1751845 w 3985891"/>
              <a:gd name="connsiteY6" fmla="*/ 1657429 h 3714829"/>
              <a:gd name="connsiteX0" fmla="*/ 4330915 w 4330915"/>
              <a:gd name="connsiteY0" fmla="*/ 3696081 h 3696081"/>
              <a:gd name="connsiteX1" fmla="*/ 1535760 w 4330915"/>
              <a:gd name="connsiteY1" fmla="*/ 3166145 h 3696081"/>
              <a:gd name="connsiteX2" fmla="*/ 465497 w 4330915"/>
              <a:gd name="connsiteY2" fmla="*/ 2054317 h 3696081"/>
              <a:gd name="connsiteX3" fmla="*/ 29078 w 4330915"/>
              <a:gd name="connsiteY3" fmla="*/ 859362 h 3696081"/>
              <a:gd name="connsiteX4" fmla="*/ 1224033 w 4330915"/>
              <a:gd name="connsiteY4" fmla="*/ 7308 h 3696081"/>
              <a:gd name="connsiteX5" fmla="*/ 1961788 w 4330915"/>
              <a:gd name="connsiteY5" fmla="*/ 1337345 h 3696081"/>
              <a:gd name="connsiteX6" fmla="*/ 2096869 w 4330915"/>
              <a:gd name="connsiteY6" fmla="*/ 1638681 h 3696081"/>
              <a:gd name="connsiteX0" fmla="*/ 4262969 w 4262969"/>
              <a:gd name="connsiteY0" fmla="*/ 3696081 h 3696081"/>
              <a:gd name="connsiteX1" fmla="*/ 1467814 w 4262969"/>
              <a:gd name="connsiteY1" fmla="*/ 3166145 h 3696081"/>
              <a:gd name="connsiteX2" fmla="*/ 397551 w 4262969"/>
              <a:gd name="connsiteY2" fmla="*/ 2054317 h 3696081"/>
              <a:gd name="connsiteX3" fmla="*/ 33869 w 4262969"/>
              <a:gd name="connsiteY3" fmla="*/ 859362 h 3696081"/>
              <a:gd name="connsiteX4" fmla="*/ 1156087 w 4262969"/>
              <a:gd name="connsiteY4" fmla="*/ 7308 h 3696081"/>
              <a:gd name="connsiteX5" fmla="*/ 1893842 w 4262969"/>
              <a:gd name="connsiteY5" fmla="*/ 1337345 h 3696081"/>
              <a:gd name="connsiteX6" fmla="*/ 2028923 w 4262969"/>
              <a:gd name="connsiteY6" fmla="*/ 1638681 h 3696081"/>
              <a:gd name="connsiteX0" fmla="*/ 4256072 w 4256072"/>
              <a:gd name="connsiteY0" fmla="*/ 3665210 h 3665210"/>
              <a:gd name="connsiteX1" fmla="*/ 1460917 w 4256072"/>
              <a:gd name="connsiteY1" fmla="*/ 3135274 h 3665210"/>
              <a:gd name="connsiteX2" fmla="*/ 390654 w 4256072"/>
              <a:gd name="connsiteY2" fmla="*/ 2023446 h 3665210"/>
              <a:gd name="connsiteX3" fmla="*/ 26972 w 4256072"/>
              <a:gd name="connsiteY3" fmla="*/ 828491 h 3665210"/>
              <a:gd name="connsiteX4" fmla="*/ 1034890 w 4256072"/>
              <a:gd name="connsiteY4" fmla="*/ 7609 h 3665210"/>
              <a:gd name="connsiteX5" fmla="*/ 1886945 w 4256072"/>
              <a:gd name="connsiteY5" fmla="*/ 1306474 h 3665210"/>
              <a:gd name="connsiteX6" fmla="*/ 2022026 w 4256072"/>
              <a:gd name="connsiteY6" fmla="*/ 1607810 h 3665210"/>
              <a:gd name="connsiteX0" fmla="*/ 4256072 w 4256072"/>
              <a:gd name="connsiteY0" fmla="*/ 3657710 h 3657710"/>
              <a:gd name="connsiteX1" fmla="*/ 1460917 w 4256072"/>
              <a:gd name="connsiteY1" fmla="*/ 3127774 h 3657710"/>
              <a:gd name="connsiteX2" fmla="*/ 390654 w 4256072"/>
              <a:gd name="connsiteY2" fmla="*/ 2015946 h 3657710"/>
              <a:gd name="connsiteX3" fmla="*/ 26972 w 4256072"/>
              <a:gd name="connsiteY3" fmla="*/ 820991 h 3657710"/>
              <a:gd name="connsiteX4" fmla="*/ 1034890 w 4256072"/>
              <a:gd name="connsiteY4" fmla="*/ 109 h 3657710"/>
              <a:gd name="connsiteX5" fmla="*/ 1731082 w 4256072"/>
              <a:gd name="connsiteY5" fmla="*/ 769037 h 3657710"/>
              <a:gd name="connsiteX6" fmla="*/ 2022026 w 4256072"/>
              <a:gd name="connsiteY6" fmla="*/ 1600310 h 3657710"/>
              <a:gd name="connsiteX0" fmla="*/ 4256072 w 4256072"/>
              <a:gd name="connsiteY0" fmla="*/ 3657721 h 3657721"/>
              <a:gd name="connsiteX1" fmla="*/ 1460917 w 4256072"/>
              <a:gd name="connsiteY1" fmla="*/ 3127785 h 3657721"/>
              <a:gd name="connsiteX2" fmla="*/ 390654 w 4256072"/>
              <a:gd name="connsiteY2" fmla="*/ 2015957 h 3657721"/>
              <a:gd name="connsiteX3" fmla="*/ 26972 w 4256072"/>
              <a:gd name="connsiteY3" fmla="*/ 821002 h 3657721"/>
              <a:gd name="connsiteX4" fmla="*/ 1034890 w 4256072"/>
              <a:gd name="connsiteY4" fmla="*/ 120 h 3657721"/>
              <a:gd name="connsiteX5" fmla="*/ 1731082 w 4256072"/>
              <a:gd name="connsiteY5" fmla="*/ 769048 h 3657721"/>
              <a:gd name="connsiteX6" fmla="*/ 1346617 w 4256072"/>
              <a:gd name="connsiteY6" fmla="*/ 1901658 h 3657721"/>
              <a:gd name="connsiteX0" fmla="*/ 4256072 w 4256072"/>
              <a:gd name="connsiteY0" fmla="*/ 3657606 h 3657606"/>
              <a:gd name="connsiteX1" fmla="*/ 1460917 w 4256072"/>
              <a:gd name="connsiteY1" fmla="*/ 3127670 h 3657606"/>
              <a:gd name="connsiteX2" fmla="*/ 390654 w 4256072"/>
              <a:gd name="connsiteY2" fmla="*/ 2015842 h 3657606"/>
              <a:gd name="connsiteX3" fmla="*/ 26972 w 4256072"/>
              <a:gd name="connsiteY3" fmla="*/ 820887 h 3657606"/>
              <a:gd name="connsiteX4" fmla="*/ 1034890 w 4256072"/>
              <a:gd name="connsiteY4" fmla="*/ 5 h 3657606"/>
              <a:gd name="connsiteX5" fmla="*/ 1357009 w 4256072"/>
              <a:gd name="connsiteY5" fmla="*/ 831279 h 3657606"/>
              <a:gd name="connsiteX6" fmla="*/ 1346617 w 4256072"/>
              <a:gd name="connsiteY6" fmla="*/ 1901543 h 3657606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330229 w 4239684"/>
              <a:gd name="connsiteY6" fmla="*/ 1839199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371793 w 4239684"/>
              <a:gd name="connsiteY6" fmla="*/ 2015845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2888866 w 4239684"/>
              <a:gd name="connsiteY6" fmla="*/ 2389918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2203065 w 4239684"/>
              <a:gd name="connsiteY6" fmla="*/ 1589816 h 3595262"/>
              <a:gd name="connsiteX7" fmla="*/ 2888866 w 4239684"/>
              <a:gd name="connsiteY7" fmla="*/ 2389918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888866 w 4239684"/>
              <a:gd name="connsiteY7" fmla="*/ 2389918 h 3595262"/>
              <a:gd name="connsiteX0" fmla="*/ 4239684 w 4405939"/>
              <a:gd name="connsiteY0" fmla="*/ 3595262 h 3595262"/>
              <a:gd name="connsiteX1" fmla="*/ 1444529 w 4405939"/>
              <a:gd name="connsiteY1" fmla="*/ 3065326 h 3595262"/>
              <a:gd name="connsiteX2" fmla="*/ 374266 w 4405939"/>
              <a:gd name="connsiteY2" fmla="*/ 1953498 h 3595262"/>
              <a:gd name="connsiteX3" fmla="*/ 10584 w 4405939"/>
              <a:gd name="connsiteY3" fmla="*/ 758543 h 3595262"/>
              <a:gd name="connsiteX4" fmla="*/ 717166 w 4405939"/>
              <a:gd name="connsiteY4" fmla="*/ 6 h 3595262"/>
              <a:gd name="connsiteX5" fmla="*/ 1340621 w 4405939"/>
              <a:gd name="connsiteY5" fmla="*/ 768935 h 3595262"/>
              <a:gd name="connsiteX6" fmla="*/ 1631565 w 4405939"/>
              <a:gd name="connsiteY6" fmla="*/ 1859980 h 3595262"/>
              <a:gd name="connsiteX7" fmla="*/ 4405939 w 4405939"/>
              <a:gd name="connsiteY7" fmla="*/ 2119754 h 3595262"/>
              <a:gd name="connsiteX0" fmla="*/ 4239684 w 4405939"/>
              <a:gd name="connsiteY0" fmla="*/ 3595262 h 3595262"/>
              <a:gd name="connsiteX1" fmla="*/ 1444529 w 4405939"/>
              <a:gd name="connsiteY1" fmla="*/ 3065326 h 3595262"/>
              <a:gd name="connsiteX2" fmla="*/ 374266 w 4405939"/>
              <a:gd name="connsiteY2" fmla="*/ 1953498 h 3595262"/>
              <a:gd name="connsiteX3" fmla="*/ 10584 w 4405939"/>
              <a:gd name="connsiteY3" fmla="*/ 758543 h 3595262"/>
              <a:gd name="connsiteX4" fmla="*/ 717166 w 4405939"/>
              <a:gd name="connsiteY4" fmla="*/ 6 h 3595262"/>
              <a:gd name="connsiteX5" fmla="*/ 1340621 w 4405939"/>
              <a:gd name="connsiteY5" fmla="*/ 768935 h 3595262"/>
              <a:gd name="connsiteX6" fmla="*/ 1631565 w 4405939"/>
              <a:gd name="connsiteY6" fmla="*/ 1859980 h 3595262"/>
              <a:gd name="connsiteX7" fmla="*/ 2868083 w 4405939"/>
              <a:gd name="connsiteY7" fmla="*/ 2047016 h 3595262"/>
              <a:gd name="connsiteX8" fmla="*/ 4405939 w 4405939"/>
              <a:gd name="connsiteY8" fmla="*/ 2119754 h 3595262"/>
              <a:gd name="connsiteX0" fmla="*/ 4239684 w 4405939"/>
              <a:gd name="connsiteY0" fmla="*/ 3595262 h 3595262"/>
              <a:gd name="connsiteX1" fmla="*/ 1444529 w 4405939"/>
              <a:gd name="connsiteY1" fmla="*/ 3065326 h 3595262"/>
              <a:gd name="connsiteX2" fmla="*/ 374266 w 4405939"/>
              <a:gd name="connsiteY2" fmla="*/ 1953498 h 3595262"/>
              <a:gd name="connsiteX3" fmla="*/ 10584 w 4405939"/>
              <a:gd name="connsiteY3" fmla="*/ 758543 h 3595262"/>
              <a:gd name="connsiteX4" fmla="*/ 717166 w 4405939"/>
              <a:gd name="connsiteY4" fmla="*/ 6 h 3595262"/>
              <a:gd name="connsiteX5" fmla="*/ 1340621 w 4405939"/>
              <a:gd name="connsiteY5" fmla="*/ 768935 h 3595262"/>
              <a:gd name="connsiteX6" fmla="*/ 1631565 w 4405939"/>
              <a:gd name="connsiteY6" fmla="*/ 1859980 h 3595262"/>
              <a:gd name="connsiteX7" fmla="*/ 2462837 w 4405939"/>
              <a:gd name="connsiteY7" fmla="*/ 2504216 h 3595262"/>
              <a:gd name="connsiteX8" fmla="*/ 4405939 w 4405939"/>
              <a:gd name="connsiteY8" fmla="*/ 2119754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462837 w 4239684"/>
              <a:gd name="connsiteY7" fmla="*/ 2504216 h 3595262"/>
              <a:gd name="connsiteX8" fmla="*/ 3605839 w 4239684"/>
              <a:gd name="connsiteY8" fmla="*/ 1839199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597919 w 4239684"/>
              <a:gd name="connsiteY7" fmla="*/ 2452261 h 3595262"/>
              <a:gd name="connsiteX8" fmla="*/ 3605839 w 4239684"/>
              <a:gd name="connsiteY8" fmla="*/ 1839199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597919 w 4239684"/>
              <a:gd name="connsiteY7" fmla="*/ 2452261 h 3595262"/>
              <a:gd name="connsiteX8" fmla="*/ 3522712 w 4239684"/>
              <a:gd name="connsiteY8" fmla="*/ 1652163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597919 w 4239684"/>
              <a:gd name="connsiteY7" fmla="*/ 2452261 h 3595262"/>
              <a:gd name="connsiteX8" fmla="*/ 3169419 w 4239684"/>
              <a:gd name="connsiteY8" fmla="*/ 2015843 h 3595262"/>
              <a:gd name="connsiteX9" fmla="*/ 3522712 w 4239684"/>
              <a:gd name="connsiteY9" fmla="*/ 1652163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597919 w 4239684"/>
              <a:gd name="connsiteY7" fmla="*/ 2452261 h 3595262"/>
              <a:gd name="connsiteX8" fmla="*/ 3169419 w 4239684"/>
              <a:gd name="connsiteY8" fmla="*/ 2015843 h 3595262"/>
              <a:gd name="connsiteX9" fmla="*/ 3761703 w 4239684"/>
              <a:gd name="connsiteY9" fmla="*/ 1049491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597919 w 4239684"/>
              <a:gd name="connsiteY7" fmla="*/ 2452261 h 3595262"/>
              <a:gd name="connsiteX8" fmla="*/ 3335674 w 4239684"/>
              <a:gd name="connsiteY8" fmla="*/ 2005452 h 3595262"/>
              <a:gd name="connsiteX9" fmla="*/ 3761703 w 4239684"/>
              <a:gd name="connsiteY9" fmla="*/ 1049491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597919 w 4239684"/>
              <a:gd name="connsiteY7" fmla="*/ 2452261 h 3595262"/>
              <a:gd name="connsiteX8" fmla="*/ 3335674 w 4239684"/>
              <a:gd name="connsiteY8" fmla="*/ 2005452 h 3595262"/>
              <a:gd name="connsiteX9" fmla="*/ 3096685 w 4239684"/>
              <a:gd name="connsiteY9" fmla="*/ 1059882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597919 w 4239684"/>
              <a:gd name="connsiteY7" fmla="*/ 2452261 h 3595262"/>
              <a:gd name="connsiteX8" fmla="*/ 3335674 w 4239684"/>
              <a:gd name="connsiteY8" fmla="*/ 2005452 h 3595262"/>
              <a:gd name="connsiteX9" fmla="*/ 3231765 w 4239684"/>
              <a:gd name="connsiteY9" fmla="*/ 1496297 h 3595262"/>
              <a:gd name="connsiteX10" fmla="*/ 3096685 w 4239684"/>
              <a:gd name="connsiteY10" fmla="*/ 1059882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597919 w 4239684"/>
              <a:gd name="connsiteY7" fmla="*/ 2452261 h 3595262"/>
              <a:gd name="connsiteX8" fmla="*/ 3335674 w 4239684"/>
              <a:gd name="connsiteY8" fmla="*/ 2005452 h 3595262"/>
              <a:gd name="connsiteX9" fmla="*/ 3231765 w 4239684"/>
              <a:gd name="connsiteY9" fmla="*/ 1496297 h 3595262"/>
              <a:gd name="connsiteX10" fmla="*/ 2358930 w 4239684"/>
              <a:gd name="connsiteY10" fmla="*/ 623464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597919 w 4239684"/>
              <a:gd name="connsiteY7" fmla="*/ 2452261 h 3595262"/>
              <a:gd name="connsiteX8" fmla="*/ 3335674 w 4239684"/>
              <a:gd name="connsiteY8" fmla="*/ 2005452 h 3595262"/>
              <a:gd name="connsiteX9" fmla="*/ 3231765 w 4239684"/>
              <a:gd name="connsiteY9" fmla="*/ 1496297 h 3595262"/>
              <a:gd name="connsiteX10" fmla="*/ 2722610 w 4239684"/>
              <a:gd name="connsiteY10" fmla="*/ 955970 h 3595262"/>
              <a:gd name="connsiteX11" fmla="*/ 2358930 w 4239684"/>
              <a:gd name="connsiteY11" fmla="*/ 623464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597919 w 4239684"/>
              <a:gd name="connsiteY7" fmla="*/ 2452261 h 3595262"/>
              <a:gd name="connsiteX8" fmla="*/ 3335674 w 4239684"/>
              <a:gd name="connsiteY8" fmla="*/ 2005452 h 3595262"/>
              <a:gd name="connsiteX9" fmla="*/ 3231765 w 4239684"/>
              <a:gd name="connsiteY9" fmla="*/ 1496297 h 3595262"/>
              <a:gd name="connsiteX10" fmla="*/ 2722610 w 4239684"/>
              <a:gd name="connsiteY10" fmla="*/ 955970 h 3595262"/>
              <a:gd name="connsiteX11" fmla="*/ 2005639 w 4239684"/>
              <a:gd name="connsiteY11" fmla="*/ 51964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597919 w 4239684"/>
              <a:gd name="connsiteY7" fmla="*/ 2452261 h 3595262"/>
              <a:gd name="connsiteX8" fmla="*/ 3335674 w 4239684"/>
              <a:gd name="connsiteY8" fmla="*/ 2005452 h 3595262"/>
              <a:gd name="connsiteX9" fmla="*/ 3231765 w 4239684"/>
              <a:gd name="connsiteY9" fmla="*/ 1496297 h 3595262"/>
              <a:gd name="connsiteX10" fmla="*/ 2545965 w 4239684"/>
              <a:gd name="connsiteY10" fmla="*/ 862452 h 3595262"/>
              <a:gd name="connsiteX11" fmla="*/ 2005639 w 4239684"/>
              <a:gd name="connsiteY11" fmla="*/ 51964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753783 w 4239684"/>
              <a:gd name="connsiteY7" fmla="*/ 2524997 h 3595262"/>
              <a:gd name="connsiteX8" fmla="*/ 3335674 w 4239684"/>
              <a:gd name="connsiteY8" fmla="*/ 2005452 h 3595262"/>
              <a:gd name="connsiteX9" fmla="*/ 3231765 w 4239684"/>
              <a:gd name="connsiteY9" fmla="*/ 1496297 h 3595262"/>
              <a:gd name="connsiteX10" fmla="*/ 2545965 w 4239684"/>
              <a:gd name="connsiteY10" fmla="*/ 862452 h 3595262"/>
              <a:gd name="connsiteX11" fmla="*/ 2005639 w 4239684"/>
              <a:gd name="connsiteY11" fmla="*/ 51964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753783 w 4239684"/>
              <a:gd name="connsiteY7" fmla="*/ 2524997 h 3595262"/>
              <a:gd name="connsiteX8" fmla="*/ 3283719 w 4239684"/>
              <a:gd name="connsiteY8" fmla="*/ 2067797 h 3595262"/>
              <a:gd name="connsiteX9" fmla="*/ 3231765 w 4239684"/>
              <a:gd name="connsiteY9" fmla="*/ 1496297 h 3595262"/>
              <a:gd name="connsiteX10" fmla="*/ 2545965 w 4239684"/>
              <a:gd name="connsiteY10" fmla="*/ 862452 h 3595262"/>
              <a:gd name="connsiteX11" fmla="*/ 2005639 w 4239684"/>
              <a:gd name="connsiteY11" fmla="*/ 51964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753783 w 4239684"/>
              <a:gd name="connsiteY7" fmla="*/ 2524997 h 3595262"/>
              <a:gd name="connsiteX8" fmla="*/ 3283719 w 4239684"/>
              <a:gd name="connsiteY8" fmla="*/ 2067797 h 3595262"/>
              <a:gd name="connsiteX9" fmla="*/ 3252546 w 4239684"/>
              <a:gd name="connsiteY9" fmla="*/ 1413170 h 3595262"/>
              <a:gd name="connsiteX10" fmla="*/ 2545965 w 4239684"/>
              <a:gd name="connsiteY10" fmla="*/ 862452 h 3595262"/>
              <a:gd name="connsiteX11" fmla="*/ 2005639 w 4239684"/>
              <a:gd name="connsiteY11" fmla="*/ 51964 h 3595262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753783 w 4239684"/>
              <a:gd name="connsiteY7" fmla="*/ 2524997 h 3595262"/>
              <a:gd name="connsiteX8" fmla="*/ 3283719 w 4239684"/>
              <a:gd name="connsiteY8" fmla="*/ 2067797 h 3595262"/>
              <a:gd name="connsiteX9" fmla="*/ 3252546 w 4239684"/>
              <a:gd name="connsiteY9" fmla="*/ 1413170 h 3595262"/>
              <a:gd name="connsiteX10" fmla="*/ 2556356 w 4239684"/>
              <a:gd name="connsiteY10" fmla="*/ 841670 h 3595262"/>
              <a:gd name="connsiteX11" fmla="*/ 2005639 w 4239684"/>
              <a:gd name="connsiteY11" fmla="*/ 51964 h 3595262"/>
              <a:gd name="connsiteX0" fmla="*/ 4239684 w 4239684"/>
              <a:gd name="connsiteY0" fmla="*/ 3813461 h 3813461"/>
              <a:gd name="connsiteX1" fmla="*/ 1444529 w 4239684"/>
              <a:gd name="connsiteY1" fmla="*/ 3283525 h 3813461"/>
              <a:gd name="connsiteX2" fmla="*/ 374266 w 4239684"/>
              <a:gd name="connsiteY2" fmla="*/ 2171697 h 3813461"/>
              <a:gd name="connsiteX3" fmla="*/ 10584 w 4239684"/>
              <a:gd name="connsiteY3" fmla="*/ 976742 h 3813461"/>
              <a:gd name="connsiteX4" fmla="*/ 717166 w 4239684"/>
              <a:gd name="connsiteY4" fmla="*/ 218205 h 3813461"/>
              <a:gd name="connsiteX5" fmla="*/ 1340621 w 4239684"/>
              <a:gd name="connsiteY5" fmla="*/ 987134 h 3813461"/>
              <a:gd name="connsiteX6" fmla="*/ 1631565 w 4239684"/>
              <a:gd name="connsiteY6" fmla="*/ 2078179 h 3813461"/>
              <a:gd name="connsiteX7" fmla="*/ 2753783 w 4239684"/>
              <a:gd name="connsiteY7" fmla="*/ 2743196 h 3813461"/>
              <a:gd name="connsiteX8" fmla="*/ 3283719 w 4239684"/>
              <a:gd name="connsiteY8" fmla="*/ 2285996 h 3813461"/>
              <a:gd name="connsiteX9" fmla="*/ 3252546 w 4239684"/>
              <a:gd name="connsiteY9" fmla="*/ 1631369 h 3813461"/>
              <a:gd name="connsiteX10" fmla="*/ 2556356 w 4239684"/>
              <a:gd name="connsiteY10" fmla="*/ 1059869 h 3813461"/>
              <a:gd name="connsiteX11" fmla="*/ 2088767 w 4239684"/>
              <a:gd name="connsiteY11" fmla="*/ 0 h 3813461"/>
              <a:gd name="connsiteX0" fmla="*/ 4239684 w 4239684"/>
              <a:gd name="connsiteY0" fmla="*/ 3813461 h 3813461"/>
              <a:gd name="connsiteX1" fmla="*/ 1444529 w 4239684"/>
              <a:gd name="connsiteY1" fmla="*/ 3283525 h 3813461"/>
              <a:gd name="connsiteX2" fmla="*/ 374266 w 4239684"/>
              <a:gd name="connsiteY2" fmla="*/ 2171697 h 3813461"/>
              <a:gd name="connsiteX3" fmla="*/ 10584 w 4239684"/>
              <a:gd name="connsiteY3" fmla="*/ 976742 h 3813461"/>
              <a:gd name="connsiteX4" fmla="*/ 717166 w 4239684"/>
              <a:gd name="connsiteY4" fmla="*/ 218205 h 3813461"/>
              <a:gd name="connsiteX5" fmla="*/ 1340621 w 4239684"/>
              <a:gd name="connsiteY5" fmla="*/ 987134 h 3813461"/>
              <a:gd name="connsiteX6" fmla="*/ 1631565 w 4239684"/>
              <a:gd name="connsiteY6" fmla="*/ 2078179 h 3813461"/>
              <a:gd name="connsiteX7" fmla="*/ 2753783 w 4239684"/>
              <a:gd name="connsiteY7" fmla="*/ 2743196 h 3813461"/>
              <a:gd name="connsiteX8" fmla="*/ 3283719 w 4239684"/>
              <a:gd name="connsiteY8" fmla="*/ 2285996 h 3813461"/>
              <a:gd name="connsiteX9" fmla="*/ 3252546 w 4239684"/>
              <a:gd name="connsiteY9" fmla="*/ 1631369 h 3813461"/>
              <a:gd name="connsiteX10" fmla="*/ 2556356 w 4239684"/>
              <a:gd name="connsiteY10" fmla="*/ 1059869 h 3813461"/>
              <a:gd name="connsiteX11" fmla="*/ 2296583 w 4239684"/>
              <a:gd name="connsiteY11" fmla="*/ 488370 h 3813461"/>
              <a:gd name="connsiteX12" fmla="*/ 2088767 w 4239684"/>
              <a:gd name="connsiteY12" fmla="*/ 0 h 3813461"/>
              <a:gd name="connsiteX0" fmla="*/ 4239684 w 4239684"/>
              <a:gd name="connsiteY0" fmla="*/ 3886198 h 3886198"/>
              <a:gd name="connsiteX1" fmla="*/ 1444529 w 4239684"/>
              <a:gd name="connsiteY1" fmla="*/ 3356262 h 3886198"/>
              <a:gd name="connsiteX2" fmla="*/ 374266 w 4239684"/>
              <a:gd name="connsiteY2" fmla="*/ 2244434 h 3886198"/>
              <a:gd name="connsiteX3" fmla="*/ 10584 w 4239684"/>
              <a:gd name="connsiteY3" fmla="*/ 1049479 h 3886198"/>
              <a:gd name="connsiteX4" fmla="*/ 717166 w 4239684"/>
              <a:gd name="connsiteY4" fmla="*/ 290942 h 3886198"/>
              <a:gd name="connsiteX5" fmla="*/ 1340621 w 4239684"/>
              <a:gd name="connsiteY5" fmla="*/ 1059871 h 3886198"/>
              <a:gd name="connsiteX6" fmla="*/ 1631565 w 4239684"/>
              <a:gd name="connsiteY6" fmla="*/ 2150916 h 3886198"/>
              <a:gd name="connsiteX7" fmla="*/ 2753783 w 4239684"/>
              <a:gd name="connsiteY7" fmla="*/ 2815933 h 3886198"/>
              <a:gd name="connsiteX8" fmla="*/ 3283719 w 4239684"/>
              <a:gd name="connsiteY8" fmla="*/ 2358733 h 3886198"/>
              <a:gd name="connsiteX9" fmla="*/ 3252546 w 4239684"/>
              <a:gd name="connsiteY9" fmla="*/ 1704106 h 3886198"/>
              <a:gd name="connsiteX10" fmla="*/ 2556356 w 4239684"/>
              <a:gd name="connsiteY10" fmla="*/ 1132606 h 3886198"/>
              <a:gd name="connsiteX11" fmla="*/ 2296583 w 4239684"/>
              <a:gd name="connsiteY11" fmla="*/ 561107 h 3886198"/>
              <a:gd name="connsiteX12" fmla="*/ 2774567 w 4239684"/>
              <a:gd name="connsiteY12" fmla="*/ 0 h 3886198"/>
              <a:gd name="connsiteX0" fmla="*/ 4239684 w 4239684"/>
              <a:gd name="connsiteY0" fmla="*/ 3616034 h 3616034"/>
              <a:gd name="connsiteX1" fmla="*/ 1444529 w 4239684"/>
              <a:gd name="connsiteY1" fmla="*/ 3086098 h 3616034"/>
              <a:gd name="connsiteX2" fmla="*/ 374266 w 4239684"/>
              <a:gd name="connsiteY2" fmla="*/ 1974270 h 3616034"/>
              <a:gd name="connsiteX3" fmla="*/ 10584 w 4239684"/>
              <a:gd name="connsiteY3" fmla="*/ 779315 h 3616034"/>
              <a:gd name="connsiteX4" fmla="*/ 717166 w 4239684"/>
              <a:gd name="connsiteY4" fmla="*/ 20778 h 3616034"/>
              <a:gd name="connsiteX5" fmla="*/ 1340621 w 4239684"/>
              <a:gd name="connsiteY5" fmla="*/ 789707 h 3616034"/>
              <a:gd name="connsiteX6" fmla="*/ 1631565 w 4239684"/>
              <a:gd name="connsiteY6" fmla="*/ 1880752 h 3616034"/>
              <a:gd name="connsiteX7" fmla="*/ 2753783 w 4239684"/>
              <a:gd name="connsiteY7" fmla="*/ 2545769 h 3616034"/>
              <a:gd name="connsiteX8" fmla="*/ 3283719 w 4239684"/>
              <a:gd name="connsiteY8" fmla="*/ 2088569 h 3616034"/>
              <a:gd name="connsiteX9" fmla="*/ 3252546 w 4239684"/>
              <a:gd name="connsiteY9" fmla="*/ 1433942 h 3616034"/>
              <a:gd name="connsiteX10" fmla="*/ 2556356 w 4239684"/>
              <a:gd name="connsiteY10" fmla="*/ 862442 h 3616034"/>
              <a:gd name="connsiteX11" fmla="*/ 2296583 w 4239684"/>
              <a:gd name="connsiteY11" fmla="*/ 290943 h 3616034"/>
              <a:gd name="connsiteX12" fmla="*/ 3148639 w 4239684"/>
              <a:gd name="connsiteY12" fmla="*/ 0 h 3616034"/>
              <a:gd name="connsiteX0" fmla="*/ 4239684 w 4239684"/>
              <a:gd name="connsiteY0" fmla="*/ 3616034 h 3616034"/>
              <a:gd name="connsiteX1" fmla="*/ 1444529 w 4239684"/>
              <a:gd name="connsiteY1" fmla="*/ 3086098 h 3616034"/>
              <a:gd name="connsiteX2" fmla="*/ 374266 w 4239684"/>
              <a:gd name="connsiteY2" fmla="*/ 1974270 h 3616034"/>
              <a:gd name="connsiteX3" fmla="*/ 10584 w 4239684"/>
              <a:gd name="connsiteY3" fmla="*/ 779315 h 3616034"/>
              <a:gd name="connsiteX4" fmla="*/ 717166 w 4239684"/>
              <a:gd name="connsiteY4" fmla="*/ 20778 h 3616034"/>
              <a:gd name="connsiteX5" fmla="*/ 1340621 w 4239684"/>
              <a:gd name="connsiteY5" fmla="*/ 789707 h 3616034"/>
              <a:gd name="connsiteX6" fmla="*/ 1631565 w 4239684"/>
              <a:gd name="connsiteY6" fmla="*/ 1880752 h 3616034"/>
              <a:gd name="connsiteX7" fmla="*/ 2753783 w 4239684"/>
              <a:gd name="connsiteY7" fmla="*/ 2545769 h 3616034"/>
              <a:gd name="connsiteX8" fmla="*/ 3283719 w 4239684"/>
              <a:gd name="connsiteY8" fmla="*/ 2088569 h 3616034"/>
              <a:gd name="connsiteX9" fmla="*/ 3252546 w 4239684"/>
              <a:gd name="connsiteY9" fmla="*/ 1433942 h 3616034"/>
              <a:gd name="connsiteX10" fmla="*/ 2556356 w 4239684"/>
              <a:gd name="connsiteY10" fmla="*/ 862442 h 3616034"/>
              <a:gd name="connsiteX11" fmla="*/ 2213456 w 4239684"/>
              <a:gd name="connsiteY11" fmla="*/ 218207 h 3616034"/>
              <a:gd name="connsiteX12" fmla="*/ 3148639 w 4239684"/>
              <a:gd name="connsiteY12" fmla="*/ 0 h 3616034"/>
              <a:gd name="connsiteX0" fmla="*/ 4239684 w 4239684"/>
              <a:gd name="connsiteY0" fmla="*/ 3595262 h 3595262"/>
              <a:gd name="connsiteX1" fmla="*/ 1444529 w 4239684"/>
              <a:gd name="connsiteY1" fmla="*/ 3065326 h 3595262"/>
              <a:gd name="connsiteX2" fmla="*/ 374266 w 4239684"/>
              <a:gd name="connsiteY2" fmla="*/ 1953498 h 3595262"/>
              <a:gd name="connsiteX3" fmla="*/ 10584 w 4239684"/>
              <a:gd name="connsiteY3" fmla="*/ 758543 h 3595262"/>
              <a:gd name="connsiteX4" fmla="*/ 717166 w 4239684"/>
              <a:gd name="connsiteY4" fmla="*/ 6 h 3595262"/>
              <a:gd name="connsiteX5" fmla="*/ 1340621 w 4239684"/>
              <a:gd name="connsiteY5" fmla="*/ 768935 h 3595262"/>
              <a:gd name="connsiteX6" fmla="*/ 1631565 w 4239684"/>
              <a:gd name="connsiteY6" fmla="*/ 1859980 h 3595262"/>
              <a:gd name="connsiteX7" fmla="*/ 2753783 w 4239684"/>
              <a:gd name="connsiteY7" fmla="*/ 2524997 h 3595262"/>
              <a:gd name="connsiteX8" fmla="*/ 3283719 w 4239684"/>
              <a:gd name="connsiteY8" fmla="*/ 2067797 h 3595262"/>
              <a:gd name="connsiteX9" fmla="*/ 3252546 w 4239684"/>
              <a:gd name="connsiteY9" fmla="*/ 1413170 h 3595262"/>
              <a:gd name="connsiteX10" fmla="*/ 2556356 w 4239684"/>
              <a:gd name="connsiteY10" fmla="*/ 841670 h 3595262"/>
              <a:gd name="connsiteX11" fmla="*/ 2213456 w 4239684"/>
              <a:gd name="connsiteY11" fmla="*/ 197435 h 3595262"/>
              <a:gd name="connsiteX12" fmla="*/ 3304503 w 4239684"/>
              <a:gd name="connsiteY12" fmla="*/ 62355 h 3595262"/>
              <a:gd name="connsiteX0" fmla="*/ 4239684 w 4239684"/>
              <a:gd name="connsiteY0" fmla="*/ 3676751 h 3676751"/>
              <a:gd name="connsiteX1" fmla="*/ 1444529 w 4239684"/>
              <a:gd name="connsiteY1" fmla="*/ 3146815 h 3676751"/>
              <a:gd name="connsiteX2" fmla="*/ 374266 w 4239684"/>
              <a:gd name="connsiteY2" fmla="*/ 2034987 h 3676751"/>
              <a:gd name="connsiteX3" fmla="*/ 10584 w 4239684"/>
              <a:gd name="connsiteY3" fmla="*/ 840032 h 3676751"/>
              <a:gd name="connsiteX4" fmla="*/ 717166 w 4239684"/>
              <a:gd name="connsiteY4" fmla="*/ 81495 h 3676751"/>
              <a:gd name="connsiteX5" fmla="*/ 1340621 w 4239684"/>
              <a:gd name="connsiteY5" fmla="*/ 850424 h 3676751"/>
              <a:gd name="connsiteX6" fmla="*/ 1631565 w 4239684"/>
              <a:gd name="connsiteY6" fmla="*/ 1941469 h 3676751"/>
              <a:gd name="connsiteX7" fmla="*/ 2753783 w 4239684"/>
              <a:gd name="connsiteY7" fmla="*/ 2606486 h 3676751"/>
              <a:gd name="connsiteX8" fmla="*/ 3283719 w 4239684"/>
              <a:gd name="connsiteY8" fmla="*/ 2149286 h 3676751"/>
              <a:gd name="connsiteX9" fmla="*/ 3252546 w 4239684"/>
              <a:gd name="connsiteY9" fmla="*/ 1494659 h 3676751"/>
              <a:gd name="connsiteX10" fmla="*/ 2556356 w 4239684"/>
              <a:gd name="connsiteY10" fmla="*/ 923159 h 3676751"/>
              <a:gd name="connsiteX11" fmla="*/ 2192674 w 4239684"/>
              <a:gd name="connsiteY11" fmla="*/ 50324 h 3676751"/>
              <a:gd name="connsiteX12" fmla="*/ 3304503 w 4239684"/>
              <a:gd name="connsiteY12" fmla="*/ 143844 h 3676751"/>
              <a:gd name="connsiteX0" fmla="*/ 4239684 w 4239684"/>
              <a:gd name="connsiteY0" fmla="*/ 3698526 h 3698526"/>
              <a:gd name="connsiteX1" fmla="*/ 1444529 w 4239684"/>
              <a:gd name="connsiteY1" fmla="*/ 3168590 h 3698526"/>
              <a:gd name="connsiteX2" fmla="*/ 374266 w 4239684"/>
              <a:gd name="connsiteY2" fmla="*/ 2056762 h 3698526"/>
              <a:gd name="connsiteX3" fmla="*/ 10584 w 4239684"/>
              <a:gd name="connsiteY3" fmla="*/ 861807 h 3698526"/>
              <a:gd name="connsiteX4" fmla="*/ 717166 w 4239684"/>
              <a:gd name="connsiteY4" fmla="*/ 103270 h 3698526"/>
              <a:gd name="connsiteX5" fmla="*/ 1340621 w 4239684"/>
              <a:gd name="connsiteY5" fmla="*/ 872199 h 3698526"/>
              <a:gd name="connsiteX6" fmla="*/ 1631565 w 4239684"/>
              <a:gd name="connsiteY6" fmla="*/ 1963244 h 3698526"/>
              <a:gd name="connsiteX7" fmla="*/ 2753783 w 4239684"/>
              <a:gd name="connsiteY7" fmla="*/ 2628261 h 3698526"/>
              <a:gd name="connsiteX8" fmla="*/ 3283719 w 4239684"/>
              <a:gd name="connsiteY8" fmla="*/ 2171061 h 3698526"/>
              <a:gd name="connsiteX9" fmla="*/ 3252546 w 4239684"/>
              <a:gd name="connsiteY9" fmla="*/ 1516434 h 3698526"/>
              <a:gd name="connsiteX10" fmla="*/ 2556356 w 4239684"/>
              <a:gd name="connsiteY10" fmla="*/ 944934 h 3698526"/>
              <a:gd name="connsiteX11" fmla="*/ 2192674 w 4239684"/>
              <a:gd name="connsiteY11" fmla="*/ 72099 h 3698526"/>
              <a:gd name="connsiteX12" fmla="*/ 2681046 w 4239684"/>
              <a:gd name="connsiteY12" fmla="*/ 61709 h 3698526"/>
              <a:gd name="connsiteX13" fmla="*/ 3304503 w 4239684"/>
              <a:gd name="connsiteY13" fmla="*/ 165619 h 3698526"/>
              <a:gd name="connsiteX0" fmla="*/ 4239684 w 4239684"/>
              <a:gd name="connsiteY0" fmla="*/ 3928762 h 3928762"/>
              <a:gd name="connsiteX1" fmla="*/ 1444529 w 4239684"/>
              <a:gd name="connsiteY1" fmla="*/ 3398826 h 3928762"/>
              <a:gd name="connsiteX2" fmla="*/ 374266 w 4239684"/>
              <a:gd name="connsiteY2" fmla="*/ 2286998 h 3928762"/>
              <a:gd name="connsiteX3" fmla="*/ 10584 w 4239684"/>
              <a:gd name="connsiteY3" fmla="*/ 1092043 h 3928762"/>
              <a:gd name="connsiteX4" fmla="*/ 717166 w 4239684"/>
              <a:gd name="connsiteY4" fmla="*/ 333506 h 3928762"/>
              <a:gd name="connsiteX5" fmla="*/ 1340621 w 4239684"/>
              <a:gd name="connsiteY5" fmla="*/ 1102435 h 3928762"/>
              <a:gd name="connsiteX6" fmla="*/ 1631565 w 4239684"/>
              <a:gd name="connsiteY6" fmla="*/ 2193480 h 3928762"/>
              <a:gd name="connsiteX7" fmla="*/ 2753783 w 4239684"/>
              <a:gd name="connsiteY7" fmla="*/ 2858497 h 3928762"/>
              <a:gd name="connsiteX8" fmla="*/ 3283719 w 4239684"/>
              <a:gd name="connsiteY8" fmla="*/ 2401297 h 3928762"/>
              <a:gd name="connsiteX9" fmla="*/ 3252546 w 4239684"/>
              <a:gd name="connsiteY9" fmla="*/ 1746670 h 3928762"/>
              <a:gd name="connsiteX10" fmla="*/ 2556356 w 4239684"/>
              <a:gd name="connsiteY10" fmla="*/ 1175170 h 3928762"/>
              <a:gd name="connsiteX11" fmla="*/ 2192674 w 4239684"/>
              <a:gd name="connsiteY11" fmla="*/ 302335 h 3928762"/>
              <a:gd name="connsiteX12" fmla="*/ 2909646 w 4239684"/>
              <a:gd name="connsiteY12" fmla="*/ 999 h 3928762"/>
              <a:gd name="connsiteX13" fmla="*/ 3304503 w 4239684"/>
              <a:gd name="connsiteY13" fmla="*/ 395855 h 3928762"/>
              <a:gd name="connsiteX0" fmla="*/ 4239684 w 4239684"/>
              <a:gd name="connsiteY0" fmla="*/ 3928762 h 3928762"/>
              <a:gd name="connsiteX1" fmla="*/ 1444529 w 4239684"/>
              <a:gd name="connsiteY1" fmla="*/ 3398826 h 3928762"/>
              <a:gd name="connsiteX2" fmla="*/ 374266 w 4239684"/>
              <a:gd name="connsiteY2" fmla="*/ 2286998 h 3928762"/>
              <a:gd name="connsiteX3" fmla="*/ 10584 w 4239684"/>
              <a:gd name="connsiteY3" fmla="*/ 1092043 h 3928762"/>
              <a:gd name="connsiteX4" fmla="*/ 717166 w 4239684"/>
              <a:gd name="connsiteY4" fmla="*/ 333506 h 3928762"/>
              <a:gd name="connsiteX5" fmla="*/ 1340621 w 4239684"/>
              <a:gd name="connsiteY5" fmla="*/ 1102435 h 3928762"/>
              <a:gd name="connsiteX6" fmla="*/ 1631565 w 4239684"/>
              <a:gd name="connsiteY6" fmla="*/ 2193480 h 3928762"/>
              <a:gd name="connsiteX7" fmla="*/ 2753783 w 4239684"/>
              <a:gd name="connsiteY7" fmla="*/ 2858497 h 3928762"/>
              <a:gd name="connsiteX8" fmla="*/ 3283719 w 4239684"/>
              <a:gd name="connsiteY8" fmla="*/ 2401297 h 3928762"/>
              <a:gd name="connsiteX9" fmla="*/ 3252546 w 4239684"/>
              <a:gd name="connsiteY9" fmla="*/ 1746670 h 3928762"/>
              <a:gd name="connsiteX10" fmla="*/ 2556356 w 4239684"/>
              <a:gd name="connsiteY10" fmla="*/ 1175170 h 3928762"/>
              <a:gd name="connsiteX11" fmla="*/ 2192674 w 4239684"/>
              <a:gd name="connsiteY11" fmla="*/ 302335 h 3928762"/>
              <a:gd name="connsiteX12" fmla="*/ 2909646 w 4239684"/>
              <a:gd name="connsiteY12" fmla="*/ 999 h 3928762"/>
              <a:gd name="connsiteX13" fmla="*/ 3605840 w 4239684"/>
              <a:gd name="connsiteY13" fmla="*/ 572501 h 3928762"/>
              <a:gd name="connsiteX0" fmla="*/ 4239684 w 4239684"/>
              <a:gd name="connsiteY0" fmla="*/ 3786380 h 3786380"/>
              <a:gd name="connsiteX1" fmla="*/ 1444529 w 4239684"/>
              <a:gd name="connsiteY1" fmla="*/ 3256444 h 3786380"/>
              <a:gd name="connsiteX2" fmla="*/ 374266 w 4239684"/>
              <a:gd name="connsiteY2" fmla="*/ 2144616 h 3786380"/>
              <a:gd name="connsiteX3" fmla="*/ 10584 w 4239684"/>
              <a:gd name="connsiteY3" fmla="*/ 949661 h 3786380"/>
              <a:gd name="connsiteX4" fmla="*/ 717166 w 4239684"/>
              <a:gd name="connsiteY4" fmla="*/ 191124 h 3786380"/>
              <a:gd name="connsiteX5" fmla="*/ 1340621 w 4239684"/>
              <a:gd name="connsiteY5" fmla="*/ 960053 h 3786380"/>
              <a:gd name="connsiteX6" fmla="*/ 1631565 w 4239684"/>
              <a:gd name="connsiteY6" fmla="*/ 2051098 h 3786380"/>
              <a:gd name="connsiteX7" fmla="*/ 2753783 w 4239684"/>
              <a:gd name="connsiteY7" fmla="*/ 2716115 h 3786380"/>
              <a:gd name="connsiteX8" fmla="*/ 3283719 w 4239684"/>
              <a:gd name="connsiteY8" fmla="*/ 2258915 h 3786380"/>
              <a:gd name="connsiteX9" fmla="*/ 3252546 w 4239684"/>
              <a:gd name="connsiteY9" fmla="*/ 1604288 h 3786380"/>
              <a:gd name="connsiteX10" fmla="*/ 2556356 w 4239684"/>
              <a:gd name="connsiteY10" fmla="*/ 1032788 h 3786380"/>
              <a:gd name="connsiteX11" fmla="*/ 2192674 w 4239684"/>
              <a:gd name="connsiteY11" fmla="*/ 159953 h 3786380"/>
              <a:gd name="connsiteX12" fmla="*/ 2909646 w 4239684"/>
              <a:gd name="connsiteY12" fmla="*/ 4090 h 3786380"/>
              <a:gd name="connsiteX13" fmla="*/ 3605840 w 4239684"/>
              <a:gd name="connsiteY13" fmla="*/ 430119 h 3786380"/>
              <a:gd name="connsiteX0" fmla="*/ 4239684 w 4239684"/>
              <a:gd name="connsiteY0" fmla="*/ 3786380 h 3786380"/>
              <a:gd name="connsiteX1" fmla="*/ 1444529 w 4239684"/>
              <a:gd name="connsiteY1" fmla="*/ 3256444 h 3786380"/>
              <a:gd name="connsiteX2" fmla="*/ 374266 w 4239684"/>
              <a:gd name="connsiteY2" fmla="*/ 2144616 h 3786380"/>
              <a:gd name="connsiteX3" fmla="*/ 10584 w 4239684"/>
              <a:gd name="connsiteY3" fmla="*/ 949661 h 3786380"/>
              <a:gd name="connsiteX4" fmla="*/ 717166 w 4239684"/>
              <a:gd name="connsiteY4" fmla="*/ 191124 h 3786380"/>
              <a:gd name="connsiteX5" fmla="*/ 1340621 w 4239684"/>
              <a:gd name="connsiteY5" fmla="*/ 960053 h 3786380"/>
              <a:gd name="connsiteX6" fmla="*/ 1631565 w 4239684"/>
              <a:gd name="connsiteY6" fmla="*/ 2051098 h 3786380"/>
              <a:gd name="connsiteX7" fmla="*/ 2753783 w 4239684"/>
              <a:gd name="connsiteY7" fmla="*/ 2716115 h 3786380"/>
              <a:gd name="connsiteX8" fmla="*/ 3283719 w 4239684"/>
              <a:gd name="connsiteY8" fmla="*/ 2258915 h 3786380"/>
              <a:gd name="connsiteX9" fmla="*/ 3252546 w 4239684"/>
              <a:gd name="connsiteY9" fmla="*/ 1604288 h 3786380"/>
              <a:gd name="connsiteX10" fmla="*/ 2556356 w 4239684"/>
              <a:gd name="connsiteY10" fmla="*/ 1032788 h 3786380"/>
              <a:gd name="connsiteX11" fmla="*/ 2192674 w 4239684"/>
              <a:gd name="connsiteY11" fmla="*/ 159953 h 3786380"/>
              <a:gd name="connsiteX12" fmla="*/ 2909646 w 4239684"/>
              <a:gd name="connsiteY12" fmla="*/ 4090 h 3786380"/>
              <a:gd name="connsiteX13" fmla="*/ 3699359 w 4239684"/>
              <a:gd name="connsiteY13" fmla="*/ 565201 h 3786380"/>
              <a:gd name="connsiteX0" fmla="*/ 4239684 w 4426722"/>
              <a:gd name="connsiteY0" fmla="*/ 3786380 h 3786380"/>
              <a:gd name="connsiteX1" fmla="*/ 1444529 w 4426722"/>
              <a:gd name="connsiteY1" fmla="*/ 3256444 h 3786380"/>
              <a:gd name="connsiteX2" fmla="*/ 374266 w 4426722"/>
              <a:gd name="connsiteY2" fmla="*/ 2144616 h 3786380"/>
              <a:gd name="connsiteX3" fmla="*/ 10584 w 4426722"/>
              <a:gd name="connsiteY3" fmla="*/ 949661 h 3786380"/>
              <a:gd name="connsiteX4" fmla="*/ 717166 w 4426722"/>
              <a:gd name="connsiteY4" fmla="*/ 191124 h 3786380"/>
              <a:gd name="connsiteX5" fmla="*/ 1340621 w 4426722"/>
              <a:gd name="connsiteY5" fmla="*/ 960053 h 3786380"/>
              <a:gd name="connsiteX6" fmla="*/ 1631565 w 4426722"/>
              <a:gd name="connsiteY6" fmla="*/ 2051098 h 3786380"/>
              <a:gd name="connsiteX7" fmla="*/ 2753783 w 4426722"/>
              <a:gd name="connsiteY7" fmla="*/ 2716115 h 3786380"/>
              <a:gd name="connsiteX8" fmla="*/ 3283719 w 4426722"/>
              <a:gd name="connsiteY8" fmla="*/ 2258915 h 3786380"/>
              <a:gd name="connsiteX9" fmla="*/ 3252546 w 4426722"/>
              <a:gd name="connsiteY9" fmla="*/ 1604288 h 3786380"/>
              <a:gd name="connsiteX10" fmla="*/ 2556356 w 4426722"/>
              <a:gd name="connsiteY10" fmla="*/ 1032788 h 3786380"/>
              <a:gd name="connsiteX11" fmla="*/ 2192674 w 4426722"/>
              <a:gd name="connsiteY11" fmla="*/ 159953 h 3786380"/>
              <a:gd name="connsiteX12" fmla="*/ 2909646 w 4426722"/>
              <a:gd name="connsiteY12" fmla="*/ 4090 h 3786380"/>
              <a:gd name="connsiteX13" fmla="*/ 4426722 w 4426722"/>
              <a:gd name="connsiteY13" fmla="*/ 793801 h 3786380"/>
              <a:gd name="connsiteX0" fmla="*/ 4239684 w 4426722"/>
              <a:gd name="connsiteY0" fmla="*/ 3794948 h 3794948"/>
              <a:gd name="connsiteX1" fmla="*/ 1444529 w 4426722"/>
              <a:gd name="connsiteY1" fmla="*/ 3265012 h 3794948"/>
              <a:gd name="connsiteX2" fmla="*/ 374266 w 4426722"/>
              <a:gd name="connsiteY2" fmla="*/ 2153184 h 3794948"/>
              <a:gd name="connsiteX3" fmla="*/ 10584 w 4426722"/>
              <a:gd name="connsiteY3" fmla="*/ 958229 h 3794948"/>
              <a:gd name="connsiteX4" fmla="*/ 717166 w 4426722"/>
              <a:gd name="connsiteY4" fmla="*/ 199692 h 3794948"/>
              <a:gd name="connsiteX5" fmla="*/ 1340621 w 4426722"/>
              <a:gd name="connsiteY5" fmla="*/ 968621 h 3794948"/>
              <a:gd name="connsiteX6" fmla="*/ 1631565 w 4426722"/>
              <a:gd name="connsiteY6" fmla="*/ 2059666 h 3794948"/>
              <a:gd name="connsiteX7" fmla="*/ 2753783 w 4426722"/>
              <a:gd name="connsiteY7" fmla="*/ 2724683 h 3794948"/>
              <a:gd name="connsiteX8" fmla="*/ 3283719 w 4426722"/>
              <a:gd name="connsiteY8" fmla="*/ 2267483 h 3794948"/>
              <a:gd name="connsiteX9" fmla="*/ 3252546 w 4426722"/>
              <a:gd name="connsiteY9" fmla="*/ 1612856 h 3794948"/>
              <a:gd name="connsiteX10" fmla="*/ 2556356 w 4426722"/>
              <a:gd name="connsiteY10" fmla="*/ 1041356 h 3794948"/>
              <a:gd name="connsiteX11" fmla="*/ 2192674 w 4426722"/>
              <a:gd name="connsiteY11" fmla="*/ 168521 h 3794948"/>
              <a:gd name="connsiteX12" fmla="*/ 2909646 w 4426722"/>
              <a:gd name="connsiteY12" fmla="*/ 12658 h 3794948"/>
              <a:gd name="connsiteX13" fmla="*/ 3657792 w 4426722"/>
              <a:gd name="connsiteY13" fmla="*/ 397122 h 3794948"/>
              <a:gd name="connsiteX14" fmla="*/ 4426722 w 4426722"/>
              <a:gd name="connsiteY14" fmla="*/ 802369 h 3794948"/>
              <a:gd name="connsiteX0" fmla="*/ 4239684 w 4426722"/>
              <a:gd name="connsiteY0" fmla="*/ 3794948 h 3794948"/>
              <a:gd name="connsiteX1" fmla="*/ 1444529 w 4426722"/>
              <a:gd name="connsiteY1" fmla="*/ 3265012 h 3794948"/>
              <a:gd name="connsiteX2" fmla="*/ 374266 w 4426722"/>
              <a:gd name="connsiteY2" fmla="*/ 2153184 h 3794948"/>
              <a:gd name="connsiteX3" fmla="*/ 10584 w 4426722"/>
              <a:gd name="connsiteY3" fmla="*/ 958229 h 3794948"/>
              <a:gd name="connsiteX4" fmla="*/ 717166 w 4426722"/>
              <a:gd name="connsiteY4" fmla="*/ 199692 h 3794948"/>
              <a:gd name="connsiteX5" fmla="*/ 1340621 w 4426722"/>
              <a:gd name="connsiteY5" fmla="*/ 968621 h 3794948"/>
              <a:gd name="connsiteX6" fmla="*/ 1631565 w 4426722"/>
              <a:gd name="connsiteY6" fmla="*/ 2059666 h 3794948"/>
              <a:gd name="connsiteX7" fmla="*/ 2753783 w 4426722"/>
              <a:gd name="connsiteY7" fmla="*/ 2724683 h 3794948"/>
              <a:gd name="connsiteX8" fmla="*/ 3283719 w 4426722"/>
              <a:gd name="connsiteY8" fmla="*/ 2267483 h 3794948"/>
              <a:gd name="connsiteX9" fmla="*/ 3252546 w 4426722"/>
              <a:gd name="connsiteY9" fmla="*/ 1612856 h 3794948"/>
              <a:gd name="connsiteX10" fmla="*/ 2556356 w 4426722"/>
              <a:gd name="connsiteY10" fmla="*/ 1041356 h 3794948"/>
              <a:gd name="connsiteX11" fmla="*/ 2192674 w 4426722"/>
              <a:gd name="connsiteY11" fmla="*/ 168521 h 3794948"/>
              <a:gd name="connsiteX12" fmla="*/ 2909646 w 4426722"/>
              <a:gd name="connsiteY12" fmla="*/ 12658 h 3794948"/>
              <a:gd name="connsiteX13" fmla="*/ 3543492 w 4426722"/>
              <a:gd name="connsiteY13" fmla="*/ 459467 h 3794948"/>
              <a:gd name="connsiteX14" fmla="*/ 4426722 w 4426722"/>
              <a:gd name="connsiteY14" fmla="*/ 802369 h 3794948"/>
              <a:gd name="connsiteX0" fmla="*/ 4239684 w 4260468"/>
              <a:gd name="connsiteY0" fmla="*/ 3794948 h 3794948"/>
              <a:gd name="connsiteX1" fmla="*/ 1444529 w 4260468"/>
              <a:gd name="connsiteY1" fmla="*/ 3265012 h 3794948"/>
              <a:gd name="connsiteX2" fmla="*/ 374266 w 4260468"/>
              <a:gd name="connsiteY2" fmla="*/ 2153184 h 3794948"/>
              <a:gd name="connsiteX3" fmla="*/ 10584 w 4260468"/>
              <a:gd name="connsiteY3" fmla="*/ 958229 h 3794948"/>
              <a:gd name="connsiteX4" fmla="*/ 717166 w 4260468"/>
              <a:gd name="connsiteY4" fmla="*/ 199692 h 3794948"/>
              <a:gd name="connsiteX5" fmla="*/ 1340621 w 4260468"/>
              <a:gd name="connsiteY5" fmla="*/ 968621 h 3794948"/>
              <a:gd name="connsiteX6" fmla="*/ 1631565 w 4260468"/>
              <a:gd name="connsiteY6" fmla="*/ 2059666 h 3794948"/>
              <a:gd name="connsiteX7" fmla="*/ 2753783 w 4260468"/>
              <a:gd name="connsiteY7" fmla="*/ 2724683 h 3794948"/>
              <a:gd name="connsiteX8" fmla="*/ 3283719 w 4260468"/>
              <a:gd name="connsiteY8" fmla="*/ 2267483 h 3794948"/>
              <a:gd name="connsiteX9" fmla="*/ 3252546 w 4260468"/>
              <a:gd name="connsiteY9" fmla="*/ 1612856 h 3794948"/>
              <a:gd name="connsiteX10" fmla="*/ 2556356 w 4260468"/>
              <a:gd name="connsiteY10" fmla="*/ 1041356 h 3794948"/>
              <a:gd name="connsiteX11" fmla="*/ 2192674 w 4260468"/>
              <a:gd name="connsiteY11" fmla="*/ 168521 h 3794948"/>
              <a:gd name="connsiteX12" fmla="*/ 2909646 w 4260468"/>
              <a:gd name="connsiteY12" fmla="*/ 12658 h 3794948"/>
              <a:gd name="connsiteX13" fmla="*/ 3543492 w 4260468"/>
              <a:gd name="connsiteY13" fmla="*/ 459467 h 3794948"/>
              <a:gd name="connsiteX14" fmla="*/ 4260468 w 4260468"/>
              <a:gd name="connsiteY14" fmla="*/ 740024 h 3794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260468" h="3794948">
                <a:moveTo>
                  <a:pt x="4239684" y="3794948"/>
                </a:moveTo>
                <a:cubicBezTo>
                  <a:pt x="3164224" y="3666793"/>
                  <a:pt x="2088765" y="3538639"/>
                  <a:pt x="1444529" y="3265012"/>
                </a:cubicBezTo>
                <a:cubicBezTo>
                  <a:pt x="800293" y="2991385"/>
                  <a:pt x="613257" y="2537648"/>
                  <a:pt x="374266" y="2153184"/>
                </a:cubicBezTo>
                <a:cubicBezTo>
                  <a:pt x="135275" y="1768720"/>
                  <a:pt x="-46566" y="1283811"/>
                  <a:pt x="10584" y="958229"/>
                </a:cubicBezTo>
                <a:cubicBezTo>
                  <a:pt x="67734" y="632647"/>
                  <a:pt x="495493" y="197960"/>
                  <a:pt x="717166" y="199692"/>
                </a:cubicBezTo>
                <a:cubicBezTo>
                  <a:pt x="938839" y="201424"/>
                  <a:pt x="1188221" y="658625"/>
                  <a:pt x="1340621" y="968621"/>
                </a:cubicBezTo>
                <a:cubicBezTo>
                  <a:pt x="1493021" y="1278617"/>
                  <a:pt x="1376988" y="1846653"/>
                  <a:pt x="1631565" y="2059666"/>
                </a:cubicBezTo>
                <a:cubicBezTo>
                  <a:pt x="1886142" y="2272679"/>
                  <a:pt x="2497474" y="2698706"/>
                  <a:pt x="2753783" y="2724683"/>
                </a:cubicBezTo>
                <a:cubicBezTo>
                  <a:pt x="3010092" y="2750660"/>
                  <a:pt x="3178078" y="2426810"/>
                  <a:pt x="3283719" y="2267483"/>
                </a:cubicBezTo>
                <a:cubicBezTo>
                  <a:pt x="3389360" y="2108156"/>
                  <a:pt x="3354723" y="1787770"/>
                  <a:pt x="3252546" y="1612856"/>
                </a:cubicBezTo>
                <a:cubicBezTo>
                  <a:pt x="3150369" y="1437942"/>
                  <a:pt x="2715683" y="1231856"/>
                  <a:pt x="2556356" y="1041356"/>
                </a:cubicBezTo>
                <a:cubicBezTo>
                  <a:pt x="2397029" y="850856"/>
                  <a:pt x="2171892" y="315725"/>
                  <a:pt x="2192674" y="168521"/>
                </a:cubicBezTo>
                <a:cubicBezTo>
                  <a:pt x="2213456" y="21317"/>
                  <a:pt x="2665460" y="-25442"/>
                  <a:pt x="2909646" y="12658"/>
                </a:cubicBezTo>
                <a:cubicBezTo>
                  <a:pt x="3153832" y="50758"/>
                  <a:pt x="3290646" y="327849"/>
                  <a:pt x="3543492" y="459467"/>
                </a:cubicBezTo>
                <a:lnTo>
                  <a:pt x="4260468" y="740024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83065FB8-CF56-4989-8CEA-A5AF6BFB1D74}"/>
              </a:ext>
            </a:extLst>
          </p:cNvPr>
          <p:cNvSpPr/>
          <p:nvPr/>
        </p:nvSpPr>
        <p:spPr>
          <a:xfrm>
            <a:off x="4996933" y="3899211"/>
            <a:ext cx="315088" cy="308514"/>
          </a:xfrm>
          <a:prstGeom prst="rect">
            <a:avLst/>
          </a:prstGeom>
          <a:solidFill>
            <a:srgbClr val="E8E9D8"/>
          </a:solidFill>
          <a:ln>
            <a:noFill/>
          </a:ln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6B931CC8-A94A-4089-ACE9-49479E4F5551}"/>
              </a:ext>
            </a:extLst>
          </p:cNvPr>
          <p:cNvSpPr/>
          <p:nvPr/>
        </p:nvSpPr>
        <p:spPr>
          <a:xfrm>
            <a:off x="4565943" y="4265200"/>
            <a:ext cx="315088" cy="308514"/>
          </a:xfrm>
          <a:prstGeom prst="rect">
            <a:avLst/>
          </a:prstGeom>
          <a:solidFill>
            <a:srgbClr val="E8E9D8"/>
          </a:solidFill>
          <a:ln>
            <a:noFill/>
          </a:ln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91199F92-192C-4DB8-AADF-3C04E83D218D}"/>
              </a:ext>
            </a:extLst>
          </p:cNvPr>
          <p:cNvSpPr/>
          <p:nvPr/>
        </p:nvSpPr>
        <p:spPr>
          <a:xfrm>
            <a:off x="4330353" y="4748352"/>
            <a:ext cx="315088" cy="308514"/>
          </a:xfrm>
          <a:prstGeom prst="rect">
            <a:avLst/>
          </a:prstGeom>
          <a:solidFill>
            <a:srgbClr val="E8E9D8"/>
          </a:solidFill>
          <a:ln>
            <a:noFill/>
          </a:ln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5B10BF44-9267-4EED-B551-634ECCECC21C}"/>
              </a:ext>
            </a:extLst>
          </p:cNvPr>
          <p:cNvSpPr/>
          <p:nvPr/>
        </p:nvSpPr>
        <p:spPr>
          <a:xfrm>
            <a:off x="5348866" y="4303185"/>
            <a:ext cx="315088" cy="308514"/>
          </a:xfrm>
          <a:prstGeom prst="rect">
            <a:avLst/>
          </a:prstGeom>
          <a:solidFill>
            <a:srgbClr val="E8E9D8"/>
          </a:solidFill>
          <a:ln>
            <a:noFill/>
          </a:ln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D1366D4D-DDD5-467F-9FEB-5E58432FEE7B}"/>
              </a:ext>
            </a:extLst>
          </p:cNvPr>
          <p:cNvSpPr/>
          <p:nvPr/>
        </p:nvSpPr>
        <p:spPr>
          <a:xfrm>
            <a:off x="5765935" y="4316338"/>
            <a:ext cx="315088" cy="308514"/>
          </a:xfrm>
          <a:prstGeom prst="rect">
            <a:avLst/>
          </a:prstGeom>
          <a:solidFill>
            <a:srgbClr val="E8E9D8"/>
          </a:solidFill>
          <a:ln>
            <a:noFill/>
          </a:ln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5AD3CAB-74C5-4A21-9F3B-3BF5A670AD0A}"/>
              </a:ext>
            </a:extLst>
          </p:cNvPr>
          <p:cNvSpPr/>
          <p:nvPr/>
        </p:nvSpPr>
        <p:spPr>
          <a:xfrm>
            <a:off x="5964382" y="4511610"/>
            <a:ext cx="218209" cy="21820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31A58554-45AA-4696-985B-D60864CB99B6}"/>
              </a:ext>
            </a:extLst>
          </p:cNvPr>
          <p:cNvSpPr/>
          <p:nvPr/>
        </p:nvSpPr>
        <p:spPr>
          <a:xfrm>
            <a:off x="5914242" y="5633930"/>
            <a:ext cx="663450" cy="6634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S2</a:t>
            </a:r>
            <a:endParaRPr lang="ko-KR" altLang="en-US" sz="28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B9B853C5-DF3F-4E38-B9BB-2AD7CCD0ED78}"/>
              </a:ext>
            </a:extLst>
          </p:cNvPr>
          <p:cNvSpPr/>
          <p:nvPr/>
        </p:nvSpPr>
        <p:spPr>
          <a:xfrm>
            <a:off x="6304398" y="2923710"/>
            <a:ext cx="663450" cy="6634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S3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056383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B16377B-D15F-466E-AE1A-B44D15DD3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6279" y="0"/>
            <a:ext cx="6387928" cy="6858000"/>
          </a:xfrm>
          <a:prstGeom prst="rect">
            <a:avLst/>
          </a:prstGeom>
        </p:spPr>
      </p:pic>
      <p:sp>
        <p:nvSpPr>
          <p:cNvPr id="5" name="설명선: 굽은 선 4">
            <a:extLst>
              <a:ext uri="{FF2B5EF4-FFF2-40B4-BE49-F238E27FC236}">
                <a16:creationId xmlns:a16="http://schemas.microsoft.com/office/drawing/2014/main" id="{E17DBE0D-97D9-4CD2-B08A-C35BBC278910}"/>
              </a:ext>
            </a:extLst>
          </p:cNvPr>
          <p:cNvSpPr/>
          <p:nvPr/>
        </p:nvSpPr>
        <p:spPr>
          <a:xfrm>
            <a:off x="6249244" y="5948327"/>
            <a:ext cx="1914621" cy="927464"/>
          </a:xfrm>
          <a:prstGeom prst="borderCallout2">
            <a:avLst>
              <a:gd name="adj1" fmla="val 18750"/>
              <a:gd name="adj2" fmla="val -8333"/>
              <a:gd name="adj3" fmla="val 15090"/>
              <a:gd name="adj4" fmla="val -57165"/>
              <a:gd name="adj5" fmla="val -45462"/>
              <a:gd name="adj6" fmla="val -117690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피해구간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384BE932-B38C-42CD-9EF8-460601E0B814}"/>
              </a:ext>
            </a:extLst>
          </p:cNvPr>
          <p:cNvSpPr/>
          <p:nvPr/>
        </p:nvSpPr>
        <p:spPr>
          <a:xfrm>
            <a:off x="3430273" y="358639"/>
            <a:ext cx="663450" cy="66345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S1</a:t>
            </a:r>
            <a:endParaRPr lang="ko-KR" altLang="en-US" sz="2800" dirty="0"/>
          </a:p>
        </p:txBody>
      </p:sp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AC59F8B1-93CC-4C5F-9042-312477DB4367}"/>
              </a:ext>
            </a:extLst>
          </p:cNvPr>
          <p:cNvSpPr/>
          <p:nvPr/>
        </p:nvSpPr>
        <p:spPr>
          <a:xfrm>
            <a:off x="7376555" y="909673"/>
            <a:ext cx="1196399" cy="66345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41854"/>
              <a:gd name="adj5" fmla="val -71092"/>
              <a:gd name="adj6" fmla="val -120770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스타트</a:t>
            </a:r>
            <a:endParaRPr lang="en-US" altLang="ko-KR" dirty="0"/>
          </a:p>
          <a:p>
            <a:pPr algn="ctr"/>
            <a:r>
              <a:rPr lang="ko-KR" altLang="en-US" dirty="0" err="1"/>
              <a:t>스팟</a:t>
            </a:r>
            <a:endParaRPr lang="ko-KR" altLang="en-US" dirty="0"/>
          </a:p>
        </p:txBody>
      </p:sp>
      <p:sp>
        <p:nvSpPr>
          <p:cNvPr id="9" name="설명선: 굽은 선 8">
            <a:extLst>
              <a:ext uri="{FF2B5EF4-FFF2-40B4-BE49-F238E27FC236}">
                <a16:creationId xmlns:a16="http://schemas.microsoft.com/office/drawing/2014/main" id="{BC261980-DFA0-4A37-B81F-ECA1AEF0D2F6}"/>
              </a:ext>
            </a:extLst>
          </p:cNvPr>
          <p:cNvSpPr/>
          <p:nvPr/>
        </p:nvSpPr>
        <p:spPr>
          <a:xfrm>
            <a:off x="1586828" y="690364"/>
            <a:ext cx="972897" cy="551034"/>
          </a:xfrm>
          <a:prstGeom prst="borderCallout2">
            <a:avLst>
              <a:gd name="adj1" fmla="val 21480"/>
              <a:gd name="adj2" fmla="val 107621"/>
              <a:gd name="adj3" fmla="val 21480"/>
              <a:gd name="adj4" fmla="val 121705"/>
              <a:gd name="adj5" fmla="val 66095"/>
              <a:gd name="adj6" fmla="val 154321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방패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75B035F-1BD7-4F4F-B2FC-7612BBAB4BD0}"/>
              </a:ext>
            </a:extLst>
          </p:cNvPr>
          <p:cNvSpPr/>
          <p:nvPr/>
        </p:nvSpPr>
        <p:spPr>
          <a:xfrm>
            <a:off x="2313603" y="2968824"/>
            <a:ext cx="492244" cy="460176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DF1C53D-F3E5-4615-9888-440D4AAEE828}"/>
              </a:ext>
            </a:extLst>
          </p:cNvPr>
          <p:cNvSpPr/>
          <p:nvPr/>
        </p:nvSpPr>
        <p:spPr>
          <a:xfrm>
            <a:off x="3047977" y="1022089"/>
            <a:ext cx="492244" cy="460176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8AF5035-AA63-4A36-9CC9-06240981B44D}"/>
              </a:ext>
            </a:extLst>
          </p:cNvPr>
          <p:cNvSpPr/>
          <p:nvPr/>
        </p:nvSpPr>
        <p:spPr>
          <a:xfrm>
            <a:off x="3910243" y="2861280"/>
            <a:ext cx="492244" cy="460176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BF49BE1-42DD-48A5-AD72-F11E686EBC1B}"/>
              </a:ext>
            </a:extLst>
          </p:cNvPr>
          <p:cNvSpPr/>
          <p:nvPr/>
        </p:nvSpPr>
        <p:spPr>
          <a:xfrm>
            <a:off x="3540222" y="4544607"/>
            <a:ext cx="492244" cy="460176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D5BB07B-E748-4F08-B90E-03DC2D37C70A}"/>
              </a:ext>
            </a:extLst>
          </p:cNvPr>
          <p:cNvSpPr/>
          <p:nvPr/>
        </p:nvSpPr>
        <p:spPr>
          <a:xfrm>
            <a:off x="2126541" y="4740217"/>
            <a:ext cx="492244" cy="460176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설명선: 굽은 선 15">
            <a:extLst>
              <a:ext uri="{FF2B5EF4-FFF2-40B4-BE49-F238E27FC236}">
                <a16:creationId xmlns:a16="http://schemas.microsoft.com/office/drawing/2014/main" id="{46A3A799-3D7C-46CB-866B-44FE70C550A2}"/>
              </a:ext>
            </a:extLst>
          </p:cNvPr>
          <p:cNvSpPr/>
          <p:nvPr/>
        </p:nvSpPr>
        <p:spPr>
          <a:xfrm>
            <a:off x="947823" y="2770422"/>
            <a:ext cx="972897" cy="551034"/>
          </a:xfrm>
          <a:prstGeom prst="borderCallout2">
            <a:avLst>
              <a:gd name="adj1" fmla="val 21480"/>
              <a:gd name="adj2" fmla="val 107621"/>
              <a:gd name="adj3" fmla="val 21480"/>
              <a:gd name="adj4" fmla="val 121705"/>
              <a:gd name="adj5" fmla="val 66095"/>
              <a:gd name="adj6" fmla="val 154321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방패</a:t>
            </a:r>
          </a:p>
        </p:txBody>
      </p:sp>
      <p:sp>
        <p:nvSpPr>
          <p:cNvPr id="17" name="설명선: 굽은 선 16">
            <a:extLst>
              <a:ext uri="{FF2B5EF4-FFF2-40B4-BE49-F238E27FC236}">
                <a16:creationId xmlns:a16="http://schemas.microsoft.com/office/drawing/2014/main" id="{7B7C211E-2726-4057-8100-228F8B498A39}"/>
              </a:ext>
            </a:extLst>
          </p:cNvPr>
          <p:cNvSpPr/>
          <p:nvPr/>
        </p:nvSpPr>
        <p:spPr>
          <a:xfrm>
            <a:off x="613931" y="4499178"/>
            <a:ext cx="972897" cy="551034"/>
          </a:xfrm>
          <a:prstGeom prst="borderCallout2">
            <a:avLst>
              <a:gd name="adj1" fmla="val 21480"/>
              <a:gd name="adj2" fmla="val 107621"/>
              <a:gd name="adj3" fmla="val 21480"/>
              <a:gd name="adj4" fmla="val 121705"/>
              <a:gd name="adj5" fmla="val 66095"/>
              <a:gd name="adj6" fmla="val 154321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방패</a:t>
            </a:r>
          </a:p>
        </p:txBody>
      </p:sp>
      <p:sp>
        <p:nvSpPr>
          <p:cNvPr id="18" name="설명선: 굽은 선 17">
            <a:extLst>
              <a:ext uri="{FF2B5EF4-FFF2-40B4-BE49-F238E27FC236}">
                <a16:creationId xmlns:a16="http://schemas.microsoft.com/office/drawing/2014/main" id="{94EB5417-E38A-4411-B2EA-CDFB80A09D10}"/>
              </a:ext>
            </a:extLst>
          </p:cNvPr>
          <p:cNvSpPr/>
          <p:nvPr/>
        </p:nvSpPr>
        <p:spPr>
          <a:xfrm>
            <a:off x="5793810" y="2535462"/>
            <a:ext cx="1196399" cy="66345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41854"/>
              <a:gd name="adj5" fmla="val 83961"/>
              <a:gd name="adj6" fmla="val -119033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방패</a:t>
            </a:r>
          </a:p>
        </p:txBody>
      </p:sp>
      <p:sp>
        <p:nvSpPr>
          <p:cNvPr id="19" name="설명선: 굽은 선 18">
            <a:extLst>
              <a:ext uri="{FF2B5EF4-FFF2-40B4-BE49-F238E27FC236}">
                <a16:creationId xmlns:a16="http://schemas.microsoft.com/office/drawing/2014/main" id="{4545B456-F4A7-43EB-883D-461531BEB985}"/>
              </a:ext>
            </a:extLst>
          </p:cNvPr>
          <p:cNvSpPr/>
          <p:nvPr/>
        </p:nvSpPr>
        <p:spPr>
          <a:xfrm>
            <a:off x="5387660" y="4073357"/>
            <a:ext cx="1196399" cy="66345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41854"/>
              <a:gd name="adj5" fmla="val 83961"/>
              <a:gd name="adj6" fmla="val -119033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방패</a:t>
            </a:r>
          </a:p>
        </p:txBody>
      </p:sp>
      <p:sp>
        <p:nvSpPr>
          <p:cNvPr id="21" name="설명선: 굽은 선 20">
            <a:extLst>
              <a:ext uri="{FF2B5EF4-FFF2-40B4-BE49-F238E27FC236}">
                <a16:creationId xmlns:a16="http://schemas.microsoft.com/office/drawing/2014/main" id="{3B0C7080-7535-48DB-AD7F-177CBB7D26E8}"/>
              </a:ext>
            </a:extLst>
          </p:cNvPr>
          <p:cNvSpPr/>
          <p:nvPr/>
        </p:nvSpPr>
        <p:spPr>
          <a:xfrm>
            <a:off x="8163865" y="2043541"/>
            <a:ext cx="3564768" cy="1840623"/>
          </a:xfrm>
          <a:prstGeom prst="borderCallout2">
            <a:avLst>
              <a:gd name="adj1" fmla="val 18750"/>
              <a:gd name="adj2" fmla="val -8333"/>
              <a:gd name="adj3" fmla="val 19315"/>
              <a:gd name="adj4" fmla="val -28510"/>
              <a:gd name="adj5" fmla="val -69023"/>
              <a:gd name="adj6" fmla="val -112280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Tx/>
              <a:buChar char="-"/>
            </a:pPr>
            <a:r>
              <a:rPr lang="ko-KR" altLang="en-US" dirty="0"/>
              <a:t>방패는 비를 막을 수 있는 넓은 형태의 자연물 형태로 한다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유닛은 비를 맞으면 상태가 변한다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회복되면 하트표시가 나온다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4844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671E276-439E-4E14-BBC8-C232E52A9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189" y="239894"/>
            <a:ext cx="8259502" cy="6279818"/>
          </a:xfrm>
          <a:prstGeom prst="rect">
            <a:avLst/>
          </a:prstGeom>
        </p:spPr>
      </p:pic>
      <p:sp>
        <p:nvSpPr>
          <p:cNvPr id="5" name="설명선: 굽은 선 4">
            <a:extLst>
              <a:ext uri="{FF2B5EF4-FFF2-40B4-BE49-F238E27FC236}">
                <a16:creationId xmlns:a16="http://schemas.microsoft.com/office/drawing/2014/main" id="{D31AC5E5-25D1-4C9D-84BC-267D632E0414}"/>
              </a:ext>
            </a:extLst>
          </p:cNvPr>
          <p:cNvSpPr/>
          <p:nvPr/>
        </p:nvSpPr>
        <p:spPr>
          <a:xfrm>
            <a:off x="7331373" y="4325956"/>
            <a:ext cx="2890283" cy="1331518"/>
          </a:xfrm>
          <a:prstGeom prst="borderCallout2">
            <a:avLst>
              <a:gd name="adj1" fmla="val 18750"/>
              <a:gd name="adj2" fmla="val -8333"/>
              <a:gd name="adj3" fmla="val 15090"/>
              <a:gd name="adj4" fmla="val -57165"/>
              <a:gd name="adj5" fmla="val -26915"/>
              <a:gd name="adj6" fmla="val -94144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펭귄사망시 연출구간</a:t>
            </a:r>
            <a:endParaRPr lang="en-US" altLang="ko-KR" dirty="0"/>
          </a:p>
          <a:p>
            <a:pPr algn="ctr"/>
            <a:r>
              <a:rPr lang="en-US" altLang="ko-KR" dirty="0"/>
              <a:t>- </a:t>
            </a:r>
            <a:r>
              <a:rPr lang="ko-KR" altLang="en-US" dirty="0" err="1"/>
              <a:t>죽은펭귄은</a:t>
            </a:r>
            <a:r>
              <a:rPr lang="ko-KR" altLang="en-US" dirty="0"/>
              <a:t> 떠내려간다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8F69B0-F7C9-4A75-880F-25124FA99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574" y="209697"/>
            <a:ext cx="5182049" cy="3254022"/>
          </a:xfrm>
          <a:prstGeom prst="rect">
            <a:avLst/>
          </a:prstGeom>
        </p:spPr>
      </p:pic>
      <p:sp>
        <p:nvSpPr>
          <p:cNvPr id="7" name="설명선: 굽은 선 6">
            <a:extLst>
              <a:ext uri="{FF2B5EF4-FFF2-40B4-BE49-F238E27FC236}">
                <a16:creationId xmlns:a16="http://schemas.microsoft.com/office/drawing/2014/main" id="{7F2C2B68-6C53-492E-8343-2BECE62F6339}"/>
              </a:ext>
            </a:extLst>
          </p:cNvPr>
          <p:cNvSpPr/>
          <p:nvPr/>
        </p:nvSpPr>
        <p:spPr>
          <a:xfrm>
            <a:off x="4741291" y="239894"/>
            <a:ext cx="2890283" cy="1331518"/>
          </a:xfrm>
          <a:prstGeom prst="borderCallout2">
            <a:avLst>
              <a:gd name="adj1" fmla="val 20489"/>
              <a:gd name="adj2" fmla="val 105000"/>
              <a:gd name="adj3" fmla="val 22044"/>
              <a:gd name="adj4" fmla="val 131055"/>
              <a:gd name="adj5" fmla="val 41759"/>
              <a:gd name="adj6" fmla="val 142133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펭귄사망시 연출구간</a:t>
            </a:r>
            <a:endParaRPr lang="en-US" altLang="ko-KR" dirty="0"/>
          </a:p>
          <a:p>
            <a:pPr algn="ctr"/>
            <a:r>
              <a:rPr lang="en-US" altLang="ko-KR" dirty="0"/>
              <a:t>- </a:t>
            </a:r>
            <a:r>
              <a:rPr lang="ko-KR" altLang="en-US" dirty="0" err="1"/>
              <a:t>죽은펭귄은</a:t>
            </a:r>
            <a:r>
              <a:rPr lang="ko-KR" altLang="en-US" dirty="0"/>
              <a:t> 떠내려간다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6595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D4096AC2-3A69-44A8-8A0E-4854FD852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7299" y="42394"/>
            <a:ext cx="5936098" cy="3664131"/>
          </a:xfrm>
          <a:prstGeom prst="rect">
            <a:avLst/>
          </a:prstGeom>
        </p:spPr>
      </p:pic>
      <p:sp>
        <p:nvSpPr>
          <p:cNvPr id="5" name="설명선: 굽은 선 4">
            <a:extLst>
              <a:ext uri="{FF2B5EF4-FFF2-40B4-BE49-F238E27FC236}">
                <a16:creationId xmlns:a16="http://schemas.microsoft.com/office/drawing/2014/main" id="{0644EF06-EE39-4D70-A535-901F467A69B5}"/>
              </a:ext>
            </a:extLst>
          </p:cNvPr>
          <p:cNvSpPr/>
          <p:nvPr/>
        </p:nvSpPr>
        <p:spPr>
          <a:xfrm>
            <a:off x="7287722" y="1871913"/>
            <a:ext cx="2890283" cy="1331518"/>
          </a:xfrm>
          <a:prstGeom prst="borderCallout2">
            <a:avLst>
              <a:gd name="adj1" fmla="val 18750"/>
              <a:gd name="adj2" fmla="val -8333"/>
              <a:gd name="adj3" fmla="val 15090"/>
              <a:gd name="adj4" fmla="val -57165"/>
              <a:gd name="adj5" fmla="val -26915"/>
              <a:gd name="adj6" fmla="val -94144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동굴에 자를 수 있는 오브젝트는 좀더 자연스럽게 배치 하고 충분히 배치합니다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A7269BB-286F-4D20-BA4B-A49F9CB20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5550" y="3318723"/>
            <a:ext cx="5936098" cy="3496883"/>
          </a:xfrm>
          <a:prstGeom prst="rect">
            <a:avLst/>
          </a:prstGeom>
        </p:spPr>
      </p:pic>
      <p:sp>
        <p:nvSpPr>
          <p:cNvPr id="8" name="설명선: 굽은 선 7">
            <a:extLst>
              <a:ext uri="{FF2B5EF4-FFF2-40B4-BE49-F238E27FC236}">
                <a16:creationId xmlns:a16="http://schemas.microsoft.com/office/drawing/2014/main" id="{3AE9579E-6599-46F3-BC81-14BC9150AC3D}"/>
              </a:ext>
            </a:extLst>
          </p:cNvPr>
          <p:cNvSpPr/>
          <p:nvPr/>
        </p:nvSpPr>
        <p:spPr>
          <a:xfrm>
            <a:off x="2935641" y="4849792"/>
            <a:ext cx="2890283" cy="1643083"/>
          </a:xfrm>
          <a:prstGeom prst="borderCallout2">
            <a:avLst>
              <a:gd name="adj1" fmla="val 20489"/>
              <a:gd name="adj2" fmla="val 105000"/>
              <a:gd name="adj3" fmla="val 22044"/>
              <a:gd name="adj4" fmla="val 131055"/>
              <a:gd name="adj5" fmla="val 70641"/>
              <a:gd name="adj6" fmla="val 160555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잘려진 오브젝트가 떨어지면 아래에 있던 숨겨진 다리가 점점 올라온다</a:t>
            </a:r>
            <a:r>
              <a:rPr lang="en-US" altLang="ko-KR" dirty="0"/>
              <a:t>.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주변 환경이랑 어울리게 합니다</a:t>
            </a:r>
            <a:r>
              <a:rPr lang="en-US" altLang="ko-KR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3652541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7B61D8-6B7B-4FDE-ADFD-AD07C2B5A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69FF041-A980-4889-9057-45FDEBFC7E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50470" y="735514"/>
            <a:ext cx="9306046" cy="59238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3CC1920-87D3-4EF1-8FBF-FE868AF91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574" y="209697"/>
            <a:ext cx="5182049" cy="3254022"/>
          </a:xfrm>
          <a:prstGeom prst="rect">
            <a:avLst/>
          </a:prstGeom>
        </p:spPr>
      </p:pic>
      <p:sp>
        <p:nvSpPr>
          <p:cNvPr id="6" name="설명선: 굽은 선 5">
            <a:extLst>
              <a:ext uri="{FF2B5EF4-FFF2-40B4-BE49-F238E27FC236}">
                <a16:creationId xmlns:a16="http://schemas.microsoft.com/office/drawing/2014/main" id="{3AE1E34D-AAF7-4F7A-A52D-C9093A5CA08D}"/>
              </a:ext>
            </a:extLst>
          </p:cNvPr>
          <p:cNvSpPr/>
          <p:nvPr/>
        </p:nvSpPr>
        <p:spPr>
          <a:xfrm>
            <a:off x="7331373" y="4325956"/>
            <a:ext cx="2890283" cy="1331518"/>
          </a:xfrm>
          <a:prstGeom prst="borderCallout2">
            <a:avLst>
              <a:gd name="adj1" fmla="val 18750"/>
              <a:gd name="adj2" fmla="val -8333"/>
              <a:gd name="adj3" fmla="val 15090"/>
              <a:gd name="adj4" fmla="val -57165"/>
              <a:gd name="adj5" fmla="val -26915"/>
              <a:gd name="adj6" fmla="val -94144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펭귄사망시 연출구간</a:t>
            </a:r>
            <a:endParaRPr lang="en-US" altLang="ko-KR" dirty="0"/>
          </a:p>
          <a:p>
            <a:pPr algn="ctr"/>
            <a:r>
              <a:rPr lang="en-US" altLang="ko-KR" dirty="0"/>
              <a:t>- </a:t>
            </a:r>
            <a:r>
              <a:rPr lang="ko-KR" altLang="en-US" dirty="0" err="1"/>
              <a:t>죽은펭귄은</a:t>
            </a:r>
            <a:r>
              <a:rPr lang="ko-KR" altLang="en-US" dirty="0"/>
              <a:t> 떠내려간다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설명선: 굽은 선 6">
            <a:extLst>
              <a:ext uri="{FF2B5EF4-FFF2-40B4-BE49-F238E27FC236}">
                <a16:creationId xmlns:a16="http://schemas.microsoft.com/office/drawing/2014/main" id="{B0C57392-58D1-4F9F-9575-3E10B3AEE4A5}"/>
              </a:ext>
            </a:extLst>
          </p:cNvPr>
          <p:cNvSpPr/>
          <p:nvPr/>
        </p:nvSpPr>
        <p:spPr>
          <a:xfrm>
            <a:off x="4741291" y="239894"/>
            <a:ext cx="2890283" cy="1331518"/>
          </a:xfrm>
          <a:prstGeom prst="borderCallout2">
            <a:avLst>
              <a:gd name="adj1" fmla="val 20489"/>
              <a:gd name="adj2" fmla="val 105000"/>
              <a:gd name="adj3" fmla="val 22044"/>
              <a:gd name="adj4" fmla="val 131055"/>
              <a:gd name="adj5" fmla="val 41759"/>
              <a:gd name="adj6" fmla="val 142133"/>
            </a:avLst>
          </a:prstGeom>
          <a:solidFill>
            <a:srgbClr val="000000">
              <a:alpha val="38824"/>
            </a:srgbClr>
          </a:solidFill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펭귄사망시 연출구간</a:t>
            </a:r>
            <a:endParaRPr lang="en-US" altLang="ko-KR" dirty="0"/>
          </a:p>
          <a:p>
            <a:pPr algn="ctr"/>
            <a:r>
              <a:rPr lang="en-US" altLang="ko-KR" dirty="0"/>
              <a:t>- </a:t>
            </a:r>
            <a:r>
              <a:rPr lang="ko-KR" altLang="en-US" dirty="0" err="1"/>
              <a:t>죽은펭귄은</a:t>
            </a:r>
            <a:r>
              <a:rPr lang="ko-KR" altLang="en-US" dirty="0"/>
              <a:t> 떠내려간다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7901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128</Words>
  <Application>Microsoft Office PowerPoint</Application>
  <PresentationFormat>와이드스크린</PresentationFormat>
  <Paragraphs>35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툰드라레벨_스테이지2_spot2, 3 수정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이경호</dc:creator>
  <cp:lastModifiedBy>이경호</cp:lastModifiedBy>
  <cp:revision>10</cp:revision>
  <dcterms:created xsi:type="dcterms:W3CDTF">2020-04-08T06:10:13Z</dcterms:created>
  <dcterms:modified xsi:type="dcterms:W3CDTF">2020-04-08T07:52:10Z</dcterms:modified>
</cp:coreProperties>
</file>

<file path=docProps/thumbnail.jpeg>
</file>